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2" r:id="rId4"/>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6858000" cx="9144000"/>
  <p:notesSz cx="6669075" cy="9926625"/>
  <p:embeddedFontLst>
    <p:embeddedFont>
      <p:font typeface="Arimo"/>
      <p:regular r:id="rId59"/>
      <p:bold r:id="rId60"/>
      <p:italic r:id="rId61"/>
      <p:boldItalic r:id="rId62"/>
    </p:embeddedFont>
    <p:embeddedFont>
      <p:font typeface="Arial Narrow"/>
      <p:regular r:id="rId63"/>
      <p:bold r:id="rId64"/>
      <p:italic r:id="rId65"/>
      <p:boldItalic r:id="rId66"/>
    </p:embeddedFont>
    <p:embeddedFont>
      <p:font typeface="Tahoma"/>
      <p:regular r:id="rId67"/>
      <p:bold r:id="rId68"/>
    </p:embeddedFont>
    <p:embeddedFont>
      <p:font typeface="Arial Black"/>
      <p:regular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3127">
          <p15:clr>
            <a:srgbClr val="000000"/>
          </p15:clr>
        </p15:guide>
        <p15:guide id="2" pos="2101">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127" orient="horz"/>
        <p:guide pos="2101"/>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rimo-boldItalic.fntdata"/><Relationship Id="rId61" Type="http://schemas.openxmlformats.org/officeDocument/2006/relationships/font" Target="fonts/Arimo-italic.fntdata"/><Relationship Id="rId20" Type="http://schemas.openxmlformats.org/officeDocument/2006/relationships/slide" Target="slides/slide14.xml"/><Relationship Id="rId64" Type="http://schemas.openxmlformats.org/officeDocument/2006/relationships/font" Target="fonts/ArialNarrow-bold.fntdata"/><Relationship Id="rId63" Type="http://schemas.openxmlformats.org/officeDocument/2006/relationships/font" Target="fonts/ArialNarrow-regular.fntdata"/><Relationship Id="rId22" Type="http://schemas.openxmlformats.org/officeDocument/2006/relationships/slide" Target="slides/slide16.xml"/><Relationship Id="rId66" Type="http://schemas.openxmlformats.org/officeDocument/2006/relationships/font" Target="fonts/ArialNarrow-boldItalic.fntdata"/><Relationship Id="rId21" Type="http://schemas.openxmlformats.org/officeDocument/2006/relationships/slide" Target="slides/slide15.xml"/><Relationship Id="rId65" Type="http://schemas.openxmlformats.org/officeDocument/2006/relationships/font" Target="fonts/ArialNarrow-italic.fntdata"/><Relationship Id="rId24" Type="http://schemas.openxmlformats.org/officeDocument/2006/relationships/slide" Target="slides/slide18.xml"/><Relationship Id="rId68" Type="http://schemas.openxmlformats.org/officeDocument/2006/relationships/font" Target="fonts/Tahoma-bold.fntdata"/><Relationship Id="rId23" Type="http://schemas.openxmlformats.org/officeDocument/2006/relationships/slide" Target="slides/slide17.xml"/><Relationship Id="rId67" Type="http://schemas.openxmlformats.org/officeDocument/2006/relationships/font" Target="fonts/Tahoma-regular.fntdata"/><Relationship Id="rId60" Type="http://schemas.openxmlformats.org/officeDocument/2006/relationships/font" Target="fonts/Arim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rialBlack-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Arimo-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889250" cy="496887"/>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779837" y="0"/>
            <a:ext cx="2889250" cy="496887"/>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5" name="Google Shape;5;n"/>
          <p:cNvSpPr/>
          <p:nvPr>
            <p:ph idx="3"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9429750"/>
            <a:ext cx="2889250" cy="496887"/>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0: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0: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1: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1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2: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12: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13: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13: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14: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606" name="Google Shape;606;p14: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7" name="Google Shape;607;p14: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15: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8" name="Google Shape;618;p15: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16: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4" name="Google Shape;844;p16: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17: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865" name="Google Shape;865;p17: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6" name="Google Shape;866;p17: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18: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p18: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19: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8" name="Google Shape;918;p19: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2: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43" name="Google Shape;143;p2: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2: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20: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6" name="Google Shape;936;p20: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21: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2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22: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6" name="Google Shape;1056;p22: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23: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2" name="Google Shape;1162;p23: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24: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256" name="Google Shape;1256;p24: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7" name="Google Shape;1257;p24: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25: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9" name="Google Shape;1399;p25: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26: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9" name="Google Shape;1559;p26: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p27: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4" name="Google Shape;1804;p27: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p28: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7" name="Google Shape;1817;p28: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29: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830" name="Google Shape;1830;p29: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1" name="Google Shape;1831;p29: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60" name="Google Shape;160;p3: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 name="Google Shape;161;p3: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p30: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2" name="Google Shape;1842;p30: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p31: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852" name="Google Shape;1852;p3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53" name="Google Shape;1853;p31: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p32: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866" name="Google Shape;1866;p32: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67" name="Google Shape;1867;p32: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p33: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884" name="Google Shape;1884;p33: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5" name="Google Shape;1885;p33: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p34: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896" name="Google Shape;1896;p34: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7" name="Google Shape;1897;p34: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p35: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909" name="Google Shape;1909;p35: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0" name="Google Shape;1910;p35: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p36: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924" name="Google Shape;1924;p36: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25" name="Google Shape;1925;p36: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p37: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942" name="Google Shape;1942;p37: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3" name="Google Shape;1943;p37: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p38: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961" name="Google Shape;1961;p38: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62" name="Google Shape;1962;p38: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p39: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985" name="Google Shape;1985;p39: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86" name="Google Shape;1986;p39: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4: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75" name="Google Shape;175;p4: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 name="Google Shape;176;p4: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p40: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1" name="Google Shape;2001;p40: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p41: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023" name="Google Shape;2023;p4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4" name="Google Shape;2024;p41: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p42: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3" name="Google Shape;2043;p42: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p43: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4" name="Google Shape;2064;p43: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p44: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083" name="Google Shape;2083;p44: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4" name="Google Shape;2084;p44: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p45: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6" name="Google Shape;2106;p45: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p46: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2" name="Google Shape;2132;p46: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p47: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8" name="Google Shape;2238;p47: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p48: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5" name="Google Shape;2245;p48: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p49: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252" name="Google Shape;2252;p49: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3" name="Google Shape;2253;p49: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5: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5: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p50: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2" name="Google Shape;2262;p50: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p51: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269" name="Google Shape;2269;p5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0" name="Google Shape;2270;p51: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2" name="Shape 2272"/>
        <p:cNvGrpSpPr/>
        <p:nvPr/>
      </p:nvGrpSpPr>
      <p:grpSpPr>
        <a:xfrm>
          <a:off x="0" y="0"/>
          <a:ext cx="0" cy="0"/>
          <a:chOff x="0" y="0"/>
          <a:chExt cx="0" cy="0"/>
        </a:xfrm>
      </p:grpSpPr>
      <p:sp>
        <p:nvSpPr>
          <p:cNvPr id="2273" name="Google Shape;2273;p52: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274" name="Google Shape;2274;p52: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5" name="Google Shape;2275;p52: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6: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6: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7: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05" name="Google Shape;205;p7: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 name="Google Shape;206;p7: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8: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9: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9: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
          <p:cNvSpPr txBox="1"/>
          <p:nvPr>
            <p:ph idx="10" type="dt"/>
          </p:nvPr>
        </p:nvSpPr>
        <p:spPr>
          <a:xfrm>
            <a:off x="457200" y="6243637"/>
            <a:ext cx="2133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56" name="Google Shape;56;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57" name="Google Shape;57;p2"/>
          <p:cNvSpPr txBox="1"/>
          <p:nvPr>
            <p:ph idx="12" type="sldNum"/>
          </p:nvPr>
        </p:nvSpPr>
        <p:spPr>
          <a:xfrm>
            <a:off x="6553200" y="6243637"/>
            <a:ext cx="21336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1pPr>
            <a:lvl2pPr indent="0" lvl="1"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2pPr>
            <a:lvl3pPr indent="0" lvl="2"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3pPr>
            <a:lvl4pPr indent="0" lvl="3"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4pPr>
            <a:lvl5pPr indent="0" lvl="4"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5pPr>
            <a:lvl6pPr indent="0" lvl="5"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6pPr>
            <a:lvl7pPr indent="0" lvl="6"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7pPr>
            <a:lvl8pPr indent="0" lvl="7"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8pPr>
            <a:lvl9pPr indent="0" lvl="8"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gradFill>
          <a:gsLst>
            <a:gs pos="0">
              <a:schemeClr val="lt1"/>
            </a:gs>
            <a:gs pos="100000">
              <a:schemeClr val="lt2"/>
            </a:gs>
          </a:gsLst>
          <a:lin ang="8100000" scaled="0"/>
        </a:gradFill>
      </p:bgPr>
    </p:bg>
    <p:spTree>
      <p:nvGrpSpPr>
        <p:cNvPr id="58" name="Shape 58"/>
        <p:cNvGrpSpPr/>
        <p:nvPr/>
      </p:nvGrpSpPr>
      <p:grpSpPr>
        <a:xfrm>
          <a:off x="0" y="0"/>
          <a:ext cx="0" cy="0"/>
          <a:chOff x="0" y="0"/>
          <a:chExt cx="0" cy="0"/>
        </a:xfrm>
      </p:grpSpPr>
      <p:grpSp>
        <p:nvGrpSpPr>
          <p:cNvPr id="59" name="Google Shape;59;p3"/>
          <p:cNvGrpSpPr/>
          <p:nvPr/>
        </p:nvGrpSpPr>
        <p:grpSpPr>
          <a:xfrm>
            <a:off x="0" y="0"/>
            <a:ext cx="9140825" cy="6851649"/>
            <a:chOff x="0" y="0"/>
            <a:chExt cx="9140825" cy="6851649"/>
          </a:xfrm>
        </p:grpSpPr>
        <p:sp>
          <p:nvSpPr>
            <p:cNvPr id="60" name="Google Shape;60;p3"/>
            <p:cNvSpPr/>
            <p:nvPr/>
          </p:nvSpPr>
          <p:spPr>
            <a:xfrm>
              <a:off x="2876550" y="4462462"/>
              <a:ext cx="6264275" cy="2389187"/>
            </a:xfrm>
            <a:custGeom>
              <a:rect b="b" l="l" r="r" t="t"/>
              <a:pathLst>
                <a:path extrusionOk="0" h="1505" w="3934">
                  <a:moveTo>
                    <a:pt x="149" y="1505"/>
                  </a:moveTo>
                  <a:lnTo>
                    <a:pt x="687" y="1331"/>
                  </a:lnTo>
                  <a:lnTo>
                    <a:pt x="1213" y="1157"/>
                  </a:lnTo>
                  <a:lnTo>
                    <a:pt x="1728" y="977"/>
                  </a:lnTo>
                  <a:lnTo>
                    <a:pt x="2218" y="792"/>
                  </a:lnTo>
                  <a:lnTo>
                    <a:pt x="2457" y="696"/>
                  </a:lnTo>
                  <a:lnTo>
                    <a:pt x="2690" y="606"/>
                  </a:lnTo>
                  <a:lnTo>
                    <a:pt x="2918" y="510"/>
                  </a:lnTo>
                  <a:lnTo>
                    <a:pt x="3139" y="420"/>
                  </a:lnTo>
                  <a:lnTo>
                    <a:pt x="3348" y="324"/>
                  </a:lnTo>
                  <a:lnTo>
                    <a:pt x="3551" y="234"/>
                  </a:lnTo>
                  <a:lnTo>
                    <a:pt x="3749" y="138"/>
                  </a:lnTo>
                  <a:lnTo>
                    <a:pt x="3934" y="48"/>
                  </a:lnTo>
                  <a:lnTo>
                    <a:pt x="3934" y="0"/>
                  </a:lnTo>
                  <a:lnTo>
                    <a:pt x="3743" y="96"/>
                  </a:lnTo>
                  <a:lnTo>
                    <a:pt x="3539" y="192"/>
                  </a:lnTo>
                  <a:lnTo>
                    <a:pt x="3330" y="288"/>
                  </a:lnTo>
                  <a:lnTo>
                    <a:pt x="3115" y="384"/>
                  </a:lnTo>
                  <a:lnTo>
                    <a:pt x="2888" y="480"/>
                  </a:lnTo>
                  <a:lnTo>
                    <a:pt x="2654" y="576"/>
                  </a:lnTo>
                  <a:lnTo>
                    <a:pt x="2409" y="672"/>
                  </a:lnTo>
                  <a:lnTo>
                    <a:pt x="2164" y="768"/>
                  </a:lnTo>
                  <a:lnTo>
                    <a:pt x="1907" y="864"/>
                  </a:lnTo>
                  <a:lnTo>
                    <a:pt x="1650" y="960"/>
                  </a:lnTo>
                  <a:lnTo>
                    <a:pt x="1112" y="1145"/>
                  </a:lnTo>
                  <a:lnTo>
                    <a:pt x="562" y="1331"/>
                  </a:lnTo>
                  <a:lnTo>
                    <a:pt x="0" y="1505"/>
                  </a:lnTo>
                  <a:lnTo>
                    <a:pt x="149" y="1505"/>
                  </a:lnTo>
                  <a:lnTo>
                    <a:pt x="149" y="1505"/>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1" name="Google Shape;61;p3"/>
            <p:cNvSpPr/>
            <p:nvPr/>
          </p:nvSpPr>
          <p:spPr>
            <a:xfrm>
              <a:off x="6389687" y="5757862"/>
              <a:ext cx="2751137" cy="1093787"/>
            </a:xfrm>
            <a:custGeom>
              <a:rect b="b" l="l" r="r" t="t"/>
              <a:pathLst>
                <a:path extrusionOk="0" h="689" w="1728">
                  <a:moveTo>
                    <a:pt x="132" y="689"/>
                  </a:moveTo>
                  <a:lnTo>
                    <a:pt x="550" y="527"/>
                  </a:lnTo>
                  <a:lnTo>
                    <a:pt x="963" y="365"/>
                  </a:lnTo>
                  <a:lnTo>
                    <a:pt x="1160" y="287"/>
                  </a:lnTo>
                  <a:lnTo>
                    <a:pt x="1357" y="203"/>
                  </a:lnTo>
                  <a:lnTo>
                    <a:pt x="1549" y="126"/>
                  </a:lnTo>
                  <a:lnTo>
                    <a:pt x="1728" y="48"/>
                  </a:lnTo>
                  <a:lnTo>
                    <a:pt x="1728" y="0"/>
                  </a:lnTo>
                  <a:lnTo>
                    <a:pt x="1531" y="84"/>
                  </a:lnTo>
                  <a:lnTo>
                    <a:pt x="1327" y="167"/>
                  </a:lnTo>
                  <a:lnTo>
                    <a:pt x="1118" y="257"/>
                  </a:lnTo>
                  <a:lnTo>
                    <a:pt x="903" y="341"/>
                  </a:lnTo>
                  <a:lnTo>
                    <a:pt x="454" y="515"/>
                  </a:lnTo>
                  <a:lnTo>
                    <a:pt x="0" y="689"/>
                  </a:lnTo>
                  <a:lnTo>
                    <a:pt x="132" y="689"/>
                  </a:lnTo>
                  <a:lnTo>
                    <a:pt x="132" y="689"/>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 name="Google Shape;62;p3"/>
            <p:cNvSpPr/>
            <p:nvPr/>
          </p:nvSpPr>
          <p:spPr>
            <a:xfrm>
              <a:off x="0" y="0"/>
              <a:ext cx="8855075" cy="5472112"/>
            </a:xfrm>
            <a:custGeom>
              <a:rect b="b" l="l" r="r" t="t"/>
              <a:pathLst>
                <a:path extrusionOk="0" h="3447" w="5561">
                  <a:moveTo>
                    <a:pt x="5555" y="1007"/>
                  </a:moveTo>
                  <a:lnTo>
                    <a:pt x="5561" y="929"/>
                  </a:lnTo>
                  <a:lnTo>
                    <a:pt x="5555" y="851"/>
                  </a:lnTo>
                  <a:lnTo>
                    <a:pt x="5537" y="773"/>
                  </a:lnTo>
                  <a:lnTo>
                    <a:pt x="5501" y="701"/>
                  </a:lnTo>
                  <a:lnTo>
                    <a:pt x="5453" y="629"/>
                  </a:lnTo>
                  <a:lnTo>
                    <a:pt x="5399" y="563"/>
                  </a:lnTo>
                  <a:lnTo>
                    <a:pt x="5327" y="492"/>
                  </a:lnTo>
                  <a:lnTo>
                    <a:pt x="5244" y="432"/>
                  </a:lnTo>
                  <a:lnTo>
                    <a:pt x="5148" y="366"/>
                  </a:lnTo>
                  <a:lnTo>
                    <a:pt x="5040" y="306"/>
                  </a:lnTo>
                  <a:lnTo>
                    <a:pt x="4921" y="252"/>
                  </a:lnTo>
                  <a:lnTo>
                    <a:pt x="4795" y="198"/>
                  </a:lnTo>
                  <a:lnTo>
                    <a:pt x="4652" y="144"/>
                  </a:lnTo>
                  <a:lnTo>
                    <a:pt x="4502" y="90"/>
                  </a:lnTo>
                  <a:lnTo>
                    <a:pt x="4341" y="48"/>
                  </a:lnTo>
                  <a:lnTo>
                    <a:pt x="4167" y="0"/>
                  </a:lnTo>
                  <a:lnTo>
                    <a:pt x="4000" y="0"/>
                  </a:lnTo>
                  <a:lnTo>
                    <a:pt x="4185" y="42"/>
                  </a:lnTo>
                  <a:lnTo>
                    <a:pt x="4359" y="90"/>
                  </a:lnTo>
                  <a:lnTo>
                    <a:pt x="4520" y="138"/>
                  </a:lnTo>
                  <a:lnTo>
                    <a:pt x="4670" y="192"/>
                  </a:lnTo>
                  <a:lnTo>
                    <a:pt x="4807" y="246"/>
                  </a:lnTo>
                  <a:lnTo>
                    <a:pt x="4933" y="306"/>
                  </a:lnTo>
                  <a:lnTo>
                    <a:pt x="5046" y="366"/>
                  </a:lnTo>
                  <a:lnTo>
                    <a:pt x="5148" y="426"/>
                  </a:lnTo>
                  <a:lnTo>
                    <a:pt x="5238" y="492"/>
                  </a:lnTo>
                  <a:lnTo>
                    <a:pt x="5315" y="557"/>
                  </a:lnTo>
                  <a:lnTo>
                    <a:pt x="5381" y="629"/>
                  </a:lnTo>
                  <a:lnTo>
                    <a:pt x="5429" y="701"/>
                  </a:lnTo>
                  <a:lnTo>
                    <a:pt x="5465" y="779"/>
                  </a:lnTo>
                  <a:lnTo>
                    <a:pt x="5489" y="851"/>
                  </a:lnTo>
                  <a:lnTo>
                    <a:pt x="5495" y="935"/>
                  </a:lnTo>
                  <a:lnTo>
                    <a:pt x="5489" y="1013"/>
                  </a:lnTo>
                  <a:lnTo>
                    <a:pt x="5471" y="1091"/>
                  </a:lnTo>
                  <a:lnTo>
                    <a:pt x="5441" y="1163"/>
                  </a:lnTo>
                  <a:lnTo>
                    <a:pt x="5399" y="1241"/>
                  </a:lnTo>
                  <a:lnTo>
                    <a:pt x="5345" y="1319"/>
                  </a:lnTo>
                  <a:lnTo>
                    <a:pt x="5280" y="1397"/>
                  </a:lnTo>
                  <a:lnTo>
                    <a:pt x="5202" y="1475"/>
                  </a:lnTo>
                  <a:lnTo>
                    <a:pt x="5118" y="1553"/>
                  </a:lnTo>
                  <a:lnTo>
                    <a:pt x="5017" y="1630"/>
                  </a:lnTo>
                  <a:lnTo>
                    <a:pt x="4909" y="1708"/>
                  </a:lnTo>
                  <a:lnTo>
                    <a:pt x="4789" y="1786"/>
                  </a:lnTo>
                  <a:lnTo>
                    <a:pt x="4664" y="1870"/>
                  </a:lnTo>
                  <a:lnTo>
                    <a:pt x="4526" y="1948"/>
                  </a:lnTo>
                  <a:lnTo>
                    <a:pt x="4377" y="2026"/>
                  </a:lnTo>
                  <a:lnTo>
                    <a:pt x="4215" y="2104"/>
                  </a:lnTo>
                  <a:lnTo>
                    <a:pt x="4048" y="2182"/>
                  </a:lnTo>
                  <a:lnTo>
                    <a:pt x="3875" y="2260"/>
                  </a:lnTo>
                  <a:lnTo>
                    <a:pt x="3689" y="2338"/>
                  </a:lnTo>
                  <a:lnTo>
                    <a:pt x="3498" y="2416"/>
                  </a:lnTo>
                  <a:lnTo>
                    <a:pt x="3295" y="2488"/>
                  </a:lnTo>
                  <a:lnTo>
                    <a:pt x="3085" y="2566"/>
                  </a:lnTo>
                  <a:lnTo>
                    <a:pt x="2864" y="2644"/>
                  </a:lnTo>
                  <a:lnTo>
                    <a:pt x="2643" y="2715"/>
                  </a:lnTo>
                  <a:lnTo>
                    <a:pt x="2410" y="2793"/>
                  </a:lnTo>
                  <a:lnTo>
                    <a:pt x="2164" y="2865"/>
                  </a:lnTo>
                  <a:lnTo>
                    <a:pt x="1919" y="2937"/>
                  </a:lnTo>
                  <a:lnTo>
                    <a:pt x="1662" y="3009"/>
                  </a:lnTo>
                  <a:lnTo>
                    <a:pt x="1399" y="3075"/>
                  </a:lnTo>
                  <a:lnTo>
                    <a:pt x="1136" y="3147"/>
                  </a:lnTo>
                  <a:lnTo>
                    <a:pt x="861" y="3213"/>
                  </a:lnTo>
                  <a:lnTo>
                    <a:pt x="580" y="3279"/>
                  </a:lnTo>
                  <a:lnTo>
                    <a:pt x="0" y="3411"/>
                  </a:lnTo>
                  <a:lnTo>
                    <a:pt x="0" y="3447"/>
                  </a:lnTo>
                  <a:lnTo>
                    <a:pt x="586" y="3315"/>
                  </a:lnTo>
                  <a:lnTo>
                    <a:pt x="867" y="3249"/>
                  </a:lnTo>
                  <a:lnTo>
                    <a:pt x="1148" y="3177"/>
                  </a:lnTo>
                  <a:lnTo>
                    <a:pt x="1417" y="3105"/>
                  </a:lnTo>
                  <a:lnTo>
                    <a:pt x="1680" y="3039"/>
                  </a:lnTo>
                  <a:lnTo>
                    <a:pt x="1937" y="2961"/>
                  </a:lnTo>
                  <a:lnTo>
                    <a:pt x="2188" y="2889"/>
                  </a:lnTo>
                  <a:lnTo>
                    <a:pt x="2434" y="2817"/>
                  </a:lnTo>
                  <a:lnTo>
                    <a:pt x="2673" y="2739"/>
                  </a:lnTo>
                  <a:lnTo>
                    <a:pt x="2900" y="2668"/>
                  </a:lnTo>
                  <a:lnTo>
                    <a:pt x="3121" y="2590"/>
                  </a:lnTo>
                  <a:lnTo>
                    <a:pt x="3330" y="2512"/>
                  </a:lnTo>
                  <a:lnTo>
                    <a:pt x="3534" y="2434"/>
                  </a:lnTo>
                  <a:lnTo>
                    <a:pt x="3731" y="2356"/>
                  </a:lnTo>
                  <a:lnTo>
                    <a:pt x="3916" y="2278"/>
                  </a:lnTo>
                  <a:lnTo>
                    <a:pt x="4096" y="2200"/>
                  </a:lnTo>
                  <a:lnTo>
                    <a:pt x="4263" y="2116"/>
                  </a:lnTo>
                  <a:lnTo>
                    <a:pt x="4425" y="2038"/>
                  </a:lnTo>
                  <a:lnTo>
                    <a:pt x="4574" y="1960"/>
                  </a:lnTo>
                  <a:lnTo>
                    <a:pt x="4718" y="1876"/>
                  </a:lnTo>
                  <a:lnTo>
                    <a:pt x="4849" y="1798"/>
                  </a:lnTo>
                  <a:lnTo>
                    <a:pt x="4969" y="1720"/>
                  </a:lnTo>
                  <a:lnTo>
                    <a:pt x="5076" y="1636"/>
                  </a:lnTo>
                  <a:lnTo>
                    <a:pt x="5178" y="1559"/>
                  </a:lnTo>
                  <a:lnTo>
                    <a:pt x="5262" y="1481"/>
                  </a:lnTo>
                  <a:lnTo>
                    <a:pt x="5339" y="1397"/>
                  </a:lnTo>
                  <a:lnTo>
                    <a:pt x="5405" y="1319"/>
                  </a:lnTo>
                  <a:lnTo>
                    <a:pt x="5459" y="1241"/>
                  </a:lnTo>
                  <a:lnTo>
                    <a:pt x="5507" y="1163"/>
                  </a:lnTo>
                  <a:lnTo>
                    <a:pt x="5537" y="1085"/>
                  </a:lnTo>
                  <a:lnTo>
                    <a:pt x="5555" y="1007"/>
                  </a:lnTo>
                  <a:lnTo>
                    <a:pt x="5555" y="1007"/>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 name="Google Shape;63;p3"/>
            <p:cNvSpPr/>
            <p:nvPr/>
          </p:nvSpPr>
          <p:spPr>
            <a:xfrm>
              <a:off x="7845425" y="0"/>
              <a:ext cx="1295400" cy="438150"/>
            </a:xfrm>
            <a:custGeom>
              <a:rect b="b" l="l" r="r" t="t"/>
              <a:pathLst>
                <a:path extrusionOk="0" h="276" w="813">
                  <a:moveTo>
                    <a:pt x="813" y="222"/>
                  </a:moveTo>
                  <a:lnTo>
                    <a:pt x="670" y="162"/>
                  </a:lnTo>
                  <a:lnTo>
                    <a:pt x="514" y="108"/>
                  </a:lnTo>
                  <a:lnTo>
                    <a:pt x="347" y="54"/>
                  </a:lnTo>
                  <a:lnTo>
                    <a:pt x="167" y="0"/>
                  </a:lnTo>
                  <a:lnTo>
                    <a:pt x="0" y="0"/>
                  </a:lnTo>
                  <a:lnTo>
                    <a:pt x="227" y="60"/>
                  </a:lnTo>
                  <a:lnTo>
                    <a:pt x="442" y="132"/>
                  </a:lnTo>
                  <a:lnTo>
                    <a:pt x="634" y="204"/>
                  </a:lnTo>
                  <a:lnTo>
                    <a:pt x="813" y="276"/>
                  </a:lnTo>
                  <a:lnTo>
                    <a:pt x="813" y="222"/>
                  </a:lnTo>
                  <a:lnTo>
                    <a:pt x="813" y="222"/>
                  </a:lnTo>
                  <a:close/>
                </a:path>
              </a:pathLst>
            </a:custGeom>
            <a:gradFill>
              <a:gsLst>
                <a:gs pos="0">
                  <a:schemeClr val="lt2"/>
                </a:gs>
                <a:gs pos="50000">
                  <a:srgbClr val="A07575"/>
                </a:gs>
                <a:gs pos="100000">
                  <a:schemeClr val="lt2"/>
                </a:gs>
              </a:gsLst>
              <a:lin ang="108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4" name="Google Shape;64;p3"/>
            <p:cNvSpPr/>
            <p:nvPr/>
          </p:nvSpPr>
          <p:spPr>
            <a:xfrm>
              <a:off x="0" y="3149600"/>
              <a:ext cx="9140825" cy="3330575"/>
            </a:xfrm>
            <a:custGeom>
              <a:rect b="b" l="l" r="r" t="t"/>
              <a:pathLst>
                <a:path extrusionOk="0" h="2098" w="5740">
                  <a:moveTo>
                    <a:pt x="5740" y="0"/>
                  </a:moveTo>
                  <a:lnTo>
                    <a:pt x="5638" y="72"/>
                  </a:lnTo>
                  <a:lnTo>
                    <a:pt x="5537" y="138"/>
                  </a:lnTo>
                  <a:lnTo>
                    <a:pt x="5423" y="210"/>
                  </a:lnTo>
                  <a:lnTo>
                    <a:pt x="5304" y="276"/>
                  </a:lnTo>
                  <a:lnTo>
                    <a:pt x="5052" y="414"/>
                  </a:lnTo>
                  <a:lnTo>
                    <a:pt x="4777" y="552"/>
                  </a:lnTo>
                  <a:lnTo>
                    <a:pt x="4478" y="690"/>
                  </a:lnTo>
                  <a:lnTo>
                    <a:pt x="4162" y="827"/>
                  </a:lnTo>
                  <a:lnTo>
                    <a:pt x="3827" y="959"/>
                  </a:lnTo>
                  <a:lnTo>
                    <a:pt x="3468" y="1091"/>
                  </a:lnTo>
                  <a:lnTo>
                    <a:pt x="3091" y="1223"/>
                  </a:lnTo>
                  <a:lnTo>
                    <a:pt x="2697" y="1355"/>
                  </a:lnTo>
                  <a:lnTo>
                    <a:pt x="2284" y="1481"/>
                  </a:lnTo>
                  <a:lnTo>
                    <a:pt x="1860" y="1601"/>
                  </a:lnTo>
                  <a:lnTo>
                    <a:pt x="1417" y="1721"/>
                  </a:lnTo>
                  <a:lnTo>
                    <a:pt x="957" y="1834"/>
                  </a:lnTo>
                  <a:lnTo>
                    <a:pt x="484" y="1948"/>
                  </a:lnTo>
                  <a:lnTo>
                    <a:pt x="0" y="2056"/>
                  </a:lnTo>
                  <a:lnTo>
                    <a:pt x="0" y="2098"/>
                  </a:lnTo>
                  <a:lnTo>
                    <a:pt x="478" y="1990"/>
                  </a:lnTo>
                  <a:lnTo>
                    <a:pt x="951" y="1882"/>
                  </a:lnTo>
                  <a:lnTo>
                    <a:pt x="1405" y="1763"/>
                  </a:lnTo>
                  <a:lnTo>
                    <a:pt x="1842" y="1649"/>
                  </a:lnTo>
                  <a:lnTo>
                    <a:pt x="2266" y="1523"/>
                  </a:lnTo>
                  <a:lnTo>
                    <a:pt x="2679" y="1397"/>
                  </a:lnTo>
                  <a:lnTo>
                    <a:pt x="3067" y="1271"/>
                  </a:lnTo>
                  <a:lnTo>
                    <a:pt x="3444" y="1139"/>
                  </a:lnTo>
                  <a:lnTo>
                    <a:pt x="3803" y="1007"/>
                  </a:lnTo>
                  <a:lnTo>
                    <a:pt x="4138" y="875"/>
                  </a:lnTo>
                  <a:lnTo>
                    <a:pt x="4460" y="737"/>
                  </a:lnTo>
                  <a:lnTo>
                    <a:pt x="4759" y="600"/>
                  </a:lnTo>
                  <a:lnTo>
                    <a:pt x="5040" y="462"/>
                  </a:lnTo>
                  <a:lnTo>
                    <a:pt x="5292" y="324"/>
                  </a:lnTo>
                  <a:lnTo>
                    <a:pt x="5531" y="186"/>
                  </a:lnTo>
                  <a:lnTo>
                    <a:pt x="5740" y="48"/>
                  </a:lnTo>
                  <a:lnTo>
                    <a:pt x="5740" y="0"/>
                  </a:lnTo>
                  <a:lnTo>
                    <a:pt x="5740"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 name="Google Shape;65;p3"/>
            <p:cNvSpPr/>
            <p:nvPr/>
          </p:nvSpPr>
          <p:spPr>
            <a:xfrm>
              <a:off x="0" y="161925"/>
              <a:ext cx="3113087" cy="2008187"/>
            </a:xfrm>
            <a:custGeom>
              <a:rect b="b" l="l" r="r" t="t"/>
              <a:pathLst>
                <a:path extrusionOk="0" h="1265" w="1955">
                  <a:moveTo>
                    <a:pt x="1955" y="533"/>
                  </a:moveTo>
                  <a:lnTo>
                    <a:pt x="1955" y="485"/>
                  </a:lnTo>
                  <a:lnTo>
                    <a:pt x="1937" y="438"/>
                  </a:lnTo>
                  <a:lnTo>
                    <a:pt x="1901" y="390"/>
                  </a:lnTo>
                  <a:lnTo>
                    <a:pt x="1842" y="348"/>
                  </a:lnTo>
                  <a:lnTo>
                    <a:pt x="1770" y="306"/>
                  </a:lnTo>
                  <a:lnTo>
                    <a:pt x="1686" y="270"/>
                  </a:lnTo>
                  <a:lnTo>
                    <a:pt x="1579" y="228"/>
                  </a:lnTo>
                  <a:lnTo>
                    <a:pt x="1459" y="198"/>
                  </a:lnTo>
                  <a:lnTo>
                    <a:pt x="1327" y="162"/>
                  </a:lnTo>
                  <a:lnTo>
                    <a:pt x="1178" y="132"/>
                  </a:lnTo>
                  <a:lnTo>
                    <a:pt x="1010" y="102"/>
                  </a:lnTo>
                  <a:lnTo>
                    <a:pt x="837" y="78"/>
                  </a:lnTo>
                  <a:lnTo>
                    <a:pt x="646" y="54"/>
                  </a:lnTo>
                  <a:lnTo>
                    <a:pt x="442" y="36"/>
                  </a:lnTo>
                  <a:lnTo>
                    <a:pt x="227" y="18"/>
                  </a:lnTo>
                  <a:lnTo>
                    <a:pt x="0" y="0"/>
                  </a:lnTo>
                  <a:lnTo>
                    <a:pt x="0" y="12"/>
                  </a:lnTo>
                  <a:lnTo>
                    <a:pt x="221" y="30"/>
                  </a:lnTo>
                  <a:lnTo>
                    <a:pt x="431" y="48"/>
                  </a:lnTo>
                  <a:lnTo>
                    <a:pt x="628" y="66"/>
                  </a:lnTo>
                  <a:lnTo>
                    <a:pt x="813" y="90"/>
                  </a:lnTo>
                  <a:lnTo>
                    <a:pt x="987" y="114"/>
                  </a:lnTo>
                  <a:lnTo>
                    <a:pt x="1148" y="144"/>
                  </a:lnTo>
                  <a:lnTo>
                    <a:pt x="1292" y="174"/>
                  </a:lnTo>
                  <a:lnTo>
                    <a:pt x="1423" y="204"/>
                  </a:lnTo>
                  <a:lnTo>
                    <a:pt x="1537" y="240"/>
                  </a:lnTo>
                  <a:lnTo>
                    <a:pt x="1638" y="276"/>
                  </a:lnTo>
                  <a:lnTo>
                    <a:pt x="1728" y="318"/>
                  </a:lnTo>
                  <a:lnTo>
                    <a:pt x="1794" y="360"/>
                  </a:lnTo>
                  <a:lnTo>
                    <a:pt x="1848" y="402"/>
                  </a:lnTo>
                  <a:lnTo>
                    <a:pt x="1883" y="443"/>
                  </a:lnTo>
                  <a:lnTo>
                    <a:pt x="1901" y="491"/>
                  </a:lnTo>
                  <a:lnTo>
                    <a:pt x="1901" y="539"/>
                  </a:lnTo>
                  <a:lnTo>
                    <a:pt x="1883" y="587"/>
                  </a:lnTo>
                  <a:lnTo>
                    <a:pt x="1854" y="629"/>
                  </a:lnTo>
                  <a:lnTo>
                    <a:pt x="1806" y="677"/>
                  </a:lnTo>
                  <a:lnTo>
                    <a:pt x="1746" y="719"/>
                  </a:lnTo>
                  <a:lnTo>
                    <a:pt x="1668" y="767"/>
                  </a:lnTo>
                  <a:lnTo>
                    <a:pt x="1579" y="809"/>
                  </a:lnTo>
                  <a:lnTo>
                    <a:pt x="1471" y="857"/>
                  </a:lnTo>
                  <a:lnTo>
                    <a:pt x="1357" y="899"/>
                  </a:lnTo>
                  <a:lnTo>
                    <a:pt x="1226" y="941"/>
                  </a:lnTo>
                  <a:lnTo>
                    <a:pt x="1088" y="989"/>
                  </a:lnTo>
                  <a:lnTo>
                    <a:pt x="933" y="1031"/>
                  </a:lnTo>
                  <a:lnTo>
                    <a:pt x="765" y="1073"/>
                  </a:lnTo>
                  <a:lnTo>
                    <a:pt x="592" y="1115"/>
                  </a:lnTo>
                  <a:lnTo>
                    <a:pt x="407" y="1157"/>
                  </a:lnTo>
                  <a:lnTo>
                    <a:pt x="209" y="1199"/>
                  </a:lnTo>
                  <a:lnTo>
                    <a:pt x="0" y="1241"/>
                  </a:lnTo>
                  <a:lnTo>
                    <a:pt x="0" y="1265"/>
                  </a:lnTo>
                  <a:lnTo>
                    <a:pt x="215" y="1223"/>
                  </a:lnTo>
                  <a:lnTo>
                    <a:pt x="413" y="1181"/>
                  </a:lnTo>
                  <a:lnTo>
                    <a:pt x="610" y="1139"/>
                  </a:lnTo>
                  <a:lnTo>
                    <a:pt x="789" y="1091"/>
                  </a:lnTo>
                  <a:lnTo>
                    <a:pt x="957" y="1049"/>
                  </a:lnTo>
                  <a:lnTo>
                    <a:pt x="1118" y="1001"/>
                  </a:lnTo>
                  <a:lnTo>
                    <a:pt x="1262" y="959"/>
                  </a:lnTo>
                  <a:lnTo>
                    <a:pt x="1393" y="911"/>
                  </a:lnTo>
                  <a:lnTo>
                    <a:pt x="1513" y="863"/>
                  </a:lnTo>
                  <a:lnTo>
                    <a:pt x="1620" y="815"/>
                  </a:lnTo>
                  <a:lnTo>
                    <a:pt x="1716" y="767"/>
                  </a:lnTo>
                  <a:lnTo>
                    <a:pt x="1794" y="725"/>
                  </a:lnTo>
                  <a:lnTo>
                    <a:pt x="1860" y="677"/>
                  </a:lnTo>
                  <a:lnTo>
                    <a:pt x="1907" y="629"/>
                  </a:lnTo>
                  <a:lnTo>
                    <a:pt x="1937" y="581"/>
                  </a:lnTo>
                  <a:lnTo>
                    <a:pt x="1955" y="533"/>
                  </a:lnTo>
                  <a:lnTo>
                    <a:pt x="1955" y="533"/>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 name="Google Shape;66;p3"/>
            <p:cNvSpPr/>
            <p:nvPr/>
          </p:nvSpPr>
          <p:spPr>
            <a:xfrm>
              <a:off x="0" y="0"/>
              <a:ext cx="7475537" cy="4605337"/>
            </a:xfrm>
            <a:custGeom>
              <a:rect b="b" l="l" r="r" t="t"/>
              <a:pathLst>
                <a:path extrusionOk="0" h="2901" w="4694">
                  <a:moveTo>
                    <a:pt x="4688" y="869"/>
                  </a:moveTo>
                  <a:lnTo>
                    <a:pt x="4694" y="797"/>
                  </a:lnTo>
                  <a:lnTo>
                    <a:pt x="4688" y="731"/>
                  </a:lnTo>
                  <a:lnTo>
                    <a:pt x="4664" y="665"/>
                  </a:lnTo>
                  <a:lnTo>
                    <a:pt x="4634" y="599"/>
                  </a:lnTo>
                  <a:lnTo>
                    <a:pt x="4586" y="540"/>
                  </a:lnTo>
                  <a:lnTo>
                    <a:pt x="4532" y="480"/>
                  </a:lnTo>
                  <a:lnTo>
                    <a:pt x="4466" y="426"/>
                  </a:lnTo>
                  <a:lnTo>
                    <a:pt x="4389" y="366"/>
                  </a:lnTo>
                  <a:lnTo>
                    <a:pt x="4299" y="312"/>
                  </a:lnTo>
                  <a:lnTo>
                    <a:pt x="4197" y="264"/>
                  </a:lnTo>
                  <a:lnTo>
                    <a:pt x="4084" y="216"/>
                  </a:lnTo>
                  <a:lnTo>
                    <a:pt x="3964" y="168"/>
                  </a:lnTo>
                  <a:lnTo>
                    <a:pt x="3833" y="120"/>
                  </a:lnTo>
                  <a:lnTo>
                    <a:pt x="3689" y="78"/>
                  </a:lnTo>
                  <a:lnTo>
                    <a:pt x="3540" y="36"/>
                  </a:lnTo>
                  <a:lnTo>
                    <a:pt x="3378" y="0"/>
                  </a:lnTo>
                  <a:lnTo>
                    <a:pt x="3205" y="0"/>
                  </a:lnTo>
                  <a:lnTo>
                    <a:pt x="3378" y="36"/>
                  </a:lnTo>
                  <a:lnTo>
                    <a:pt x="3540" y="78"/>
                  </a:lnTo>
                  <a:lnTo>
                    <a:pt x="3689" y="120"/>
                  </a:lnTo>
                  <a:lnTo>
                    <a:pt x="3833" y="162"/>
                  </a:lnTo>
                  <a:lnTo>
                    <a:pt x="3964" y="210"/>
                  </a:lnTo>
                  <a:lnTo>
                    <a:pt x="4084" y="258"/>
                  </a:lnTo>
                  <a:lnTo>
                    <a:pt x="4191" y="312"/>
                  </a:lnTo>
                  <a:lnTo>
                    <a:pt x="4287" y="366"/>
                  </a:lnTo>
                  <a:lnTo>
                    <a:pt x="4371" y="420"/>
                  </a:lnTo>
                  <a:lnTo>
                    <a:pt x="4443" y="480"/>
                  </a:lnTo>
                  <a:lnTo>
                    <a:pt x="4502" y="540"/>
                  </a:lnTo>
                  <a:lnTo>
                    <a:pt x="4550" y="605"/>
                  </a:lnTo>
                  <a:lnTo>
                    <a:pt x="4586" y="671"/>
                  </a:lnTo>
                  <a:lnTo>
                    <a:pt x="4610" y="737"/>
                  </a:lnTo>
                  <a:lnTo>
                    <a:pt x="4616" y="803"/>
                  </a:lnTo>
                  <a:lnTo>
                    <a:pt x="4610" y="875"/>
                  </a:lnTo>
                  <a:lnTo>
                    <a:pt x="4592" y="935"/>
                  </a:lnTo>
                  <a:lnTo>
                    <a:pt x="4568" y="1001"/>
                  </a:lnTo>
                  <a:lnTo>
                    <a:pt x="4532" y="1067"/>
                  </a:lnTo>
                  <a:lnTo>
                    <a:pt x="4490" y="1127"/>
                  </a:lnTo>
                  <a:lnTo>
                    <a:pt x="4437" y="1193"/>
                  </a:lnTo>
                  <a:lnTo>
                    <a:pt x="4371" y="1259"/>
                  </a:lnTo>
                  <a:lnTo>
                    <a:pt x="4299" y="1325"/>
                  </a:lnTo>
                  <a:lnTo>
                    <a:pt x="4215" y="1385"/>
                  </a:lnTo>
                  <a:lnTo>
                    <a:pt x="4126" y="1451"/>
                  </a:lnTo>
                  <a:lnTo>
                    <a:pt x="4024" y="1517"/>
                  </a:lnTo>
                  <a:lnTo>
                    <a:pt x="3916" y="1583"/>
                  </a:lnTo>
                  <a:lnTo>
                    <a:pt x="3803" y="1648"/>
                  </a:lnTo>
                  <a:lnTo>
                    <a:pt x="3677" y="1714"/>
                  </a:lnTo>
                  <a:lnTo>
                    <a:pt x="3546" y="1774"/>
                  </a:lnTo>
                  <a:lnTo>
                    <a:pt x="3408" y="1840"/>
                  </a:lnTo>
                  <a:lnTo>
                    <a:pt x="3259" y="1906"/>
                  </a:lnTo>
                  <a:lnTo>
                    <a:pt x="3103" y="1972"/>
                  </a:lnTo>
                  <a:lnTo>
                    <a:pt x="2942" y="2032"/>
                  </a:lnTo>
                  <a:lnTo>
                    <a:pt x="2768" y="2098"/>
                  </a:lnTo>
                  <a:lnTo>
                    <a:pt x="2595" y="2164"/>
                  </a:lnTo>
                  <a:lnTo>
                    <a:pt x="2410" y="2224"/>
                  </a:lnTo>
                  <a:lnTo>
                    <a:pt x="2224" y="2284"/>
                  </a:lnTo>
                  <a:lnTo>
                    <a:pt x="2027" y="2350"/>
                  </a:lnTo>
                  <a:lnTo>
                    <a:pt x="1824" y="2410"/>
                  </a:lnTo>
                  <a:lnTo>
                    <a:pt x="1614" y="2470"/>
                  </a:lnTo>
                  <a:lnTo>
                    <a:pt x="1399" y="2530"/>
                  </a:lnTo>
                  <a:lnTo>
                    <a:pt x="957" y="2644"/>
                  </a:lnTo>
                  <a:lnTo>
                    <a:pt x="484" y="2757"/>
                  </a:lnTo>
                  <a:lnTo>
                    <a:pt x="0" y="2865"/>
                  </a:lnTo>
                  <a:lnTo>
                    <a:pt x="0" y="2901"/>
                  </a:lnTo>
                  <a:lnTo>
                    <a:pt x="496" y="2787"/>
                  </a:lnTo>
                  <a:lnTo>
                    <a:pt x="969" y="2674"/>
                  </a:lnTo>
                  <a:lnTo>
                    <a:pt x="1423" y="2554"/>
                  </a:lnTo>
                  <a:lnTo>
                    <a:pt x="1638" y="2494"/>
                  </a:lnTo>
                  <a:lnTo>
                    <a:pt x="1854" y="2434"/>
                  </a:lnTo>
                  <a:lnTo>
                    <a:pt x="2057" y="2374"/>
                  </a:lnTo>
                  <a:lnTo>
                    <a:pt x="2254" y="2308"/>
                  </a:lnTo>
                  <a:lnTo>
                    <a:pt x="2451" y="2248"/>
                  </a:lnTo>
                  <a:lnTo>
                    <a:pt x="2637" y="2182"/>
                  </a:lnTo>
                  <a:lnTo>
                    <a:pt x="2816" y="2116"/>
                  </a:lnTo>
                  <a:lnTo>
                    <a:pt x="2990" y="2050"/>
                  </a:lnTo>
                  <a:lnTo>
                    <a:pt x="3151" y="1984"/>
                  </a:lnTo>
                  <a:lnTo>
                    <a:pt x="3312" y="1924"/>
                  </a:lnTo>
                  <a:lnTo>
                    <a:pt x="3462" y="1858"/>
                  </a:lnTo>
                  <a:lnTo>
                    <a:pt x="3605" y="1792"/>
                  </a:lnTo>
                  <a:lnTo>
                    <a:pt x="3737" y="1720"/>
                  </a:lnTo>
                  <a:lnTo>
                    <a:pt x="3863" y="1654"/>
                  </a:lnTo>
                  <a:lnTo>
                    <a:pt x="3982" y="1589"/>
                  </a:lnTo>
                  <a:lnTo>
                    <a:pt x="4090" y="1523"/>
                  </a:lnTo>
                  <a:lnTo>
                    <a:pt x="4191" y="1457"/>
                  </a:lnTo>
                  <a:lnTo>
                    <a:pt x="4287" y="1391"/>
                  </a:lnTo>
                  <a:lnTo>
                    <a:pt x="4371" y="1325"/>
                  </a:lnTo>
                  <a:lnTo>
                    <a:pt x="4443" y="1259"/>
                  </a:lnTo>
                  <a:lnTo>
                    <a:pt x="4508" y="1193"/>
                  </a:lnTo>
                  <a:lnTo>
                    <a:pt x="4562" y="1127"/>
                  </a:lnTo>
                  <a:lnTo>
                    <a:pt x="4610" y="1061"/>
                  </a:lnTo>
                  <a:lnTo>
                    <a:pt x="4646" y="995"/>
                  </a:lnTo>
                  <a:lnTo>
                    <a:pt x="4670" y="935"/>
                  </a:lnTo>
                  <a:lnTo>
                    <a:pt x="4688" y="869"/>
                  </a:lnTo>
                  <a:lnTo>
                    <a:pt x="4688" y="869"/>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 name="Google Shape;67;p3"/>
            <p:cNvSpPr/>
            <p:nvPr/>
          </p:nvSpPr>
          <p:spPr>
            <a:xfrm>
              <a:off x="0" y="0"/>
              <a:ext cx="5989637" cy="3740150"/>
            </a:xfrm>
            <a:custGeom>
              <a:rect b="b" l="l" r="r" t="t"/>
              <a:pathLst>
                <a:path extrusionOk="0" h="2356" w="3761">
                  <a:moveTo>
                    <a:pt x="3755" y="785"/>
                  </a:moveTo>
                  <a:lnTo>
                    <a:pt x="3761" y="719"/>
                  </a:lnTo>
                  <a:lnTo>
                    <a:pt x="3755" y="659"/>
                  </a:lnTo>
                  <a:lnTo>
                    <a:pt x="3731" y="599"/>
                  </a:lnTo>
                  <a:lnTo>
                    <a:pt x="3701" y="545"/>
                  </a:lnTo>
                  <a:lnTo>
                    <a:pt x="3653" y="486"/>
                  </a:lnTo>
                  <a:lnTo>
                    <a:pt x="3593" y="432"/>
                  </a:lnTo>
                  <a:lnTo>
                    <a:pt x="3522" y="378"/>
                  </a:lnTo>
                  <a:lnTo>
                    <a:pt x="3444" y="330"/>
                  </a:lnTo>
                  <a:lnTo>
                    <a:pt x="3348" y="282"/>
                  </a:lnTo>
                  <a:lnTo>
                    <a:pt x="3241" y="234"/>
                  </a:lnTo>
                  <a:lnTo>
                    <a:pt x="3127" y="192"/>
                  </a:lnTo>
                  <a:lnTo>
                    <a:pt x="3002" y="150"/>
                  </a:lnTo>
                  <a:lnTo>
                    <a:pt x="2864" y="108"/>
                  </a:lnTo>
                  <a:lnTo>
                    <a:pt x="2715" y="72"/>
                  </a:lnTo>
                  <a:lnTo>
                    <a:pt x="2559" y="36"/>
                  </a:lnTo>
                  <a:lnTo>
                    <a:pt x="2392" y="0"/>
                  </a:lnTo>
                  <a:lnTo>
                    <a:pt x="2230" y="0"/>
                  </a:lnTo>
                  <a:lnTo>
                    <a:pt x="2410" y="36"/>
                  </a:lnTo>
                  <a:lnTo>
                    <a:pt x="2577" y="72"/>
                  </a:lnTo>
                  <a:lnTo>
                    <a:pt x="2732" y="108"/>
                  </a:lnTo>
                  <a:lnTo>
                    <a:pt x="2876" y="150"/>
                  </a:lnTo>
                  <a:lnTo>
                    <a:pt x="3014" y="192"/>
                  </a:lnTo>
                  <a:lnTo>
                    <a:pt x="3139" y="234"/>
                  </a:lnTo>
                  <a:lnTo>
                    <a:pt x="3253" y="282"/>
                  </a:lnTo>
                  <a:lnTo>
                    <a:pt x="3348" y="330"/>
                  </a:lnTo>
                  <a:lnTo>
                    <a:pt x="3438" y="384"/>
                  </a:lnTo>
                  <a:lnTo>
                    <a:pt x="3516" y="432"/>
                  </a:lnTo>
                  <a:lnTo>
                    <a:pt x="3576" y="492"/>
                  </a:lnTo>
                  <a:lnTo>
                    <a:pt x="3623" y="545"/>
                  </a:lnTo>
                  <a:lnTo>
                    <a:pt x="3665" y="605"/>
                  </a:lnTo>
                  <a:lnTo>
                    <a:pt x="3683" y="665"/>
                  </a:lnTo>
                  <a:lnTo>
                    <a:pt x="3695" y="725"/>
                  </a:lnTo>
                  <a:lnTo>
                    <a:pt x="3689" y="791"/>
                  </a:lnTo>
                  <a:lnTo>
                    <a:pt x="3677" y="839"/>
                  </a:lnTo>
                  <a:lnTo>
                    <a:pt x="3653" y="887"/>
                  </a:lnTo>
                  <a:lnTo>
                    <a:pt x="3629" y="941"/>
                  </a:lnTo>
                  <a:lnTo>
                    <a:pt x="3593" y="989"/>
                  </a:lnTo>
                  <a:lnTo>
                    <a:pt x="3546" y="1037"/>
                  </a:lnTo>
                  <a:lnTo>
                    <a:pt x="3498" y="1091"/>
                  </a:lnTo>
                  <a:lnTo>
                    <a:pt x="3438" y="1139"/>
                  </a:lnTo>
                  <a:lnTo>
                    <a:pt x="3372" y="1187"/>
                  </a:lnTo>
                  <a:lnTo>
                    <a:pt x="3301" y="1241"/>
                  </a:lnTo>
                  <a:lnTo>
                    <a:pt x="3223" y="1289"/>
                  </a:lnTo>
                  <a:lnTo>
                    <a:pt x="3133" y="1343"/>
                  </a:lnTo>
                  <a:lnTo>
                    <a:pt x="3043" y="1391"/>
                  </a:lnTo>
                  <a:lnTo>
                    <a:pt x="2942" y="1439"/>
                  </a:lnTo>
                  <a:lnTo>
                    <a:pt x="2834" y="1493"/>
                  </a:lnTo>
                  <a:lnTo>
                    <a:pt x="2727" y="1541"/>
                  </a:lnTo>
                  <a:lnTo>
                    <a:pt x="2607" y="1589"/>
                  </a:lnTo>
                  <a:lnTo>
                    <a:pt x="2356" y="1690"/>
                  </a:lnTo>
                  <a:lnTo>
                    <a:pt x="2075" y="1786"/>
                  </a:lnTo>
                  <a:lnTo>
                    <a:pt x="1782" y="1882"/>
                  </a:lnTo>
                  <a:lnTo>
                    <a:pt x="1459" y="1972"/>
                  </a:lnTo>
                  <a:lnTo>
                    <a:pt x="1124" y="2068"/>
                  </a:lnTo>
                  <a:lnTo>
                    <a:pt x="765" y="2158"/>
                  </a:lnTo>
                  <a:lnTo>
                    <a:pt x="389" y="2242"/>
                  </a:lnTo>
                  <a:lnTo>
                    <a:pt x="0" y="2326"/>
                  </a:lnTo>
                  <a:lnTo>
                    <a:pt x="0" y="2356"/>
                  </a:lnTo>
                  <a:lnTo>
                    <a:pt x="401" y="2272"/>
                  </a:lnTo>
                  <a:lnTo>
                    <a:pt x="777" y="2182"/>
                  </a:lnTo>
                  <a:lnTo>
                    <a:pt x="1142" y="2092"/>
                  </a:lnTo>
                  <a:lnTo>
                    <a:pt x="1483" y="1996"/>
                  </a:lnTo>
                  <a:lnTo>
                    <a:pt x="1812" y="1900"/>
                  </a:lnTo>
                  <a:lnTo>
                    <a:pt x="2111" y="1804"/>
                  </a:lnTo>
                  <a:lnTo>
                    <a:pt x="2392" y="1702"/>
                  </a:lnTo>
                  <a:lnTo>
                    <a:pt x="2523" y="1654"/>
                  </a:lnTo>
                  <a:lnTo>
                    <a:pt x="2649" y="1607"/>
                  </a:lnTo>
                  <a:lnTo>
                    <a:pt x="2768" y="1553"/>
                  </a:lnTo>
                  <a:lnTo>
                    <a:pt x="2882" y="1505"/>
                  </a:lnTo>
                  <a:lnTo>
                    <a:pt x="2990" y="1451"/>
                  </a:lnTo>
                  <a:lnTo>
                    <a:pt x="3091" y="1403"/>
                  </a:lnTo>
                  <a:lnTo>
                    <a:pt x="3187" y="1349"/>
                  </a:lnTo>
                  <a:lnTo>
                    <a:pt x="3277" y="1301"/>
                  </a:lnTo>
                  <a:lnTo>
                    <a:pt x="3354" y="1247"/>
                  </a:lnTo>
                  <a:lnTo>
                    <a:pt x="3432" y="1193"/>
                  </a:lnTo>
                  <a:lnTo>
                    <a:pt x="3498" y="1145"/>
                  </a:lnTo>
                  <a:lnTo>
                    <a:pt x="3558" y="1091"/>
                  </a:lnTo>
                  <a:lnTo>
                    <a:pt x="3611" y="1043"/>
                  </a:lnTo>
                  <a:lnTo>
                    <a:pt x="3653" y="989"/>
                  </a:lnTo>
                  <a:lnTo>
                    <a:pt x="3689" y="941"/>
                  </a:lnTo>
                  <a:lnTo>
                    <a:pt x="3719" y="887"/>
                  </a:lnTo>
                  <a:lnTo>
                    <a:pt x="3743" y="833"/>
                  </a:lnTo>
                  <a:lnTo>
                    <a:pt x="3755" y="785"/>
                  </a:lnTo>
                  <a:lnTo>
                    <a:pt x="3755" y="785"/>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 name="Google Shape;68;p3"/>
            <p:cNvSpPr/>
            <p:nvPr/>
          </p:nvSpPr>
          <p:spPr>
            <a:xfrm>
              <a:off x="0" y="0"/>
              <a:ext cx="4656137" cy="2930525"/>
            </a:xfrm>
            <a:custGeom>
              <a:rect b="b" l="l" r="r" t="t"/>
              <a:pathLst>
                <a:path extrusionOk="0" h="1846" w="2924">
                  <a:moveTo>
                    <a:pt x="2924" y="707"/>
                  </a:moveTo>
                  <a:lnTo>
                    <a:pt x="2924" y="647"/>
                  </a:lnTo>
                  <a:lnTo>
                    <a:pt x="2912" y="581"/>
                  </a:lnTo>
                  <a:lnTo>
                    <a:pt x="2876" y="528"/>
                  </a:lnTo>
                  <a:lnTo>
                    <a:pt x="2822" y="468"/>
                  </a:lnTo>
                  <a:lnTo>
                    <a:pt x="2750" y="414"/>
                  </a:lnTo>
                  <a:lnTo>
                    <a:pt x="2667" y="366"/>
                  </a:lnTo>
                  <a:lnTo>
                    <a:pt x="2559" y="318"/>
                  </a:lnTo>
                  <a:lnTo>
                    <a:pt x="2440" y="270"/>
                  </a:lnTo>
                  <a:lnTo>
                    <a:pt x="2302" y="228"/>
                  </a:lnTo>
                  <a:lnTo>
                    <a:pt x="2153" y="186"/>
                  </a:lnTo>
                  <a:lnTo>
                    <a:pt x="1985" y="150"/>
                  </a:lnTo>
                  <a:lnTo>
                    <a:pt x="1806" y="114"/>
                  </a:lnTo>
                  <a:lnTo>
                    <a:pt x="1608" y="78"/>
                  </a:lnTo>
                  <a:lnTo>
                    <a:pt x="1399" y="54"/>
                  </a:lnTo>
                  <a:lnTo>
                    <a:pt x="1178" y="24"/>
                  </a:lnTo>
                  <a:lnTo>
                    <a:pt x="945" y="0"/>
                  </a:lnTo>
                  <a:lnTo>
                    <a:pt x="694" y="0"/>
                  </a:lnTo>
                  <a:lnTo>
                    <a:pt x="945" y="24"/>
                  </a:lnTo>
                  <a:lnTo>
                    <a:pt x="1190" y="48"/>
                  </a:lnTo>
                  <a:lnTo>
                    <a:pt x="1417" y="78"/>
                  </a:lnTo>
                  <a:lnTo>
                    <a:pt x="1626" y="108"/>
                  </a:lnTo>
                  <a:lnTo>
                    <a:pt x="1824" y="144"/>
                  </a:lnTo>
                  <a:lnTo>
                    <a:pt x="2009" y="180"/>
                  </a:lnTo>
                  <a:lnTo>
                    <a:pt x="2176" y="222"/>
                  </a:lnTo>
                  <a:lnTo>
                    <a:pt x="2326" y="264"/>
                  </a:lnTo>
                  <a:lnTo>
                    <a:pt x="2457" y="312"/>
                  </a:lnTo>
                  <a:lnTo>
                    <a:pt x="2571" y="360"/>
                  </a:lnTo>
                  <a:lnTo>
                    <a:pt x="2667" y="414"/>
                  </a:lnTo>
                  <a:lnTo>
                    <a:pt x="2750" y="468"/>
                  </a:lnTo>
                  <a:lnTo>
                    <a:pt x="2804" y="528"/>
                  </a:lnTo>
                  <a:lnTo>
                    <a:pt x="2846" y="587"/>
                  </a:lnTo>
                  <a:lnTo>
                    <a:pt x="2864" y="647"/>
                  </a:lnTo>
                  <a:lnTo>
                    <a:pt x="2864" y="713"/>
                  </a:lnTo>
                  <a:lnTo>
                    <a:pt x="2852" y="749"/>
                  </a:lnTo>
                  <a:lnTo>
                    <a:pt x="2840" y="785"/>
                  </a:lnTo>
                  <a:lnTo>
                    <a:pt x="2816" y="821"/>
                  </a:lnTo>
                  <a:lnTo>
                    <a:pt x="2792" y="857"/>
                  </a:lnTo>
                  <a:lnTo>
                    <a:pt x="2721" y="929"/>
                  </a:lnTo>
                  <a:lnTo>
                    <a:pt x="2625" y="1001"/>
                  </a:lnTo>
                  <a:lnTo>
                    <a:pt x="2505" y="1073"/>
                  </a:lnTo>
                  <a:lnTo>
                    <a:pt x="2368" y="1145"/>
                  </a:lnTo>
                  <a:lnTo>
                    <a:pt x="2212" y="1217"/>
                  </a:lnTo>
                  <a:lnTo>
                    <a:pt x="2033" y="1289"/>
                  </a:lnTo>
                  <a:lnTo>
                    <a:pt x="1842" y="1361"/>
                  </a:lnTo>
                  <a:lnTo>
                    <a:pt x="1626" y="1433"/>
                  </a:lnTo>
                  <a:lnTo>
                    <a:pt x="1393" y="1499"/>
                  </a:lnTo>
                  <a:lnTo>
                    <a:pt x="1142" y="1571"/>
                  </a:lnTo>
                  <a:lnTo>
                    <a:pt x="879" y="1636"/>
                  </a:lnTo>
                  <a:lnTo>
                    <a:pt x="604" y="1702"/>
                  </a:lnTo>
                  <a:lnTo>
                    <a:pt x="305" y="1768"/>
                  </a:lnTo>
                  <a:lnTo>
                    <a:pt x="0" y="1828"/>
                  </a:lnTo>
                  <a:lnTo>
                    <a:pt x="0" y="1846"/>
                  </a:lnTo>
                  <a:lnTo>
                    <a:pt x="311" y="1780"/>
                  </a:lnTo>
                  <a:lnTo>
                    <a:pt x="610" y="1714"/>
                  </a:lnTo>
                  <a:lnTo>
                    <a:pt x="897" y="1648"/>
                  </a:lnTo>
                  <a:lnTo>
                    <a:pt x="1166" y="1583"/>
                  </a:lnTo>
                  <a:lnTo>
                    <a:pt x="1417" y="1511"/>
                  </a:lnTo>
                  <a:lnTo>
                    <a:pt x="1656" y="1439"/>
                  </a:lnTo>
                  <a:lnTo>
                    <a:pt x="1871" y="1367"/>
                  </a:lnTo>
                  <a:lnTo>
                    <a:pt x="2075" y="1295"/>
                  </a:lnTo>
                  <a:lnTo>
                    <a:pt x="2254" y="1223"/>
                  </a:lnTo>
                  <a:lnTo>
                    <a:pt x="2416" y="1151"/>
                  </a:lnTo>
                  <a:lnTo>
                    <a:pt x="2559" y="1079"/>
                  </a:lnTo>
                  <a:lnTo>
                    <a:pt x="2679" y="1001"/>
                  </a:lnTo>
                  <a:lnTo>
                    <a:pt x="2774" y="929"/>
                  </a:lnTo>
                  <a:lnTo>
                    <a:pt x="2846" y="857"/>
                  </a:lnTo>
                  <a:lnTo>
                    <a:pt x="2876" y="815"/>
                  </a:lnTo>
                  <a:lnTo>
                    <a:pt x="2900" y="779"/>
                  </a:lnTo>
                  <a:lnTo>
                    <a:pt x="2912" y="743"/>
                  </a:lnTo>
                  <a:lnTo>
                    <a:pt x="2924" y="707"/>
                  </a:lnTo>
                  <a:lnTo>
                    <a:pt x="2924" y="707"/>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9" name="Google Shape;69;p3"/>
            <p:cNvSpPr/>
            <p:nvPr/>
          </p:nvSpPr>
          <p:spPr>
            <a:xfrm>
              <a:off x="180975" y="4519612"/>
              <a:ext cx="2370137" cy="323850"/>
            </a:xfrm>
            <a:custGeom>
              <a:rect b="b" l="l" r="r" t="t"/>
              <a:pathLst>
                <a:path extrusionOk="0" h="204" w="1488">
                  <a:moveTo>
                    <a:pt x="1399" y="204"/>
                  </a:moveTo>
                  <a:lnTo>
                    <a:pt x="0" y="18"/>
                  </a:lnTo>
                  <a:lnTo>
                    <a:pt x="77" y="0"/>
                  </a:lnTo>
                  <a:lnTo>
                    <a:pt x="1488" y="186"/>
                  </a:lnTo>
                  <a:lnTo>
                    <a:pt x="1399" y="204"/>
                  </a:lnTo>
                  <a:lnTo>
                    <a:pt x="1399" y="204"/>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 name="Google Shape;70;p3"/>
            <p:cNvSpPr/>
            <p:nvPr/>
          </p:nvSpPr>
          <p:spPr>
            <a:xfrm>
              <a:off x="750887" y="4929187"/>
              <a:ext cx="1587" cy="1587"/>
            </a:xfrm>
            <a:prstGeom prst="rect">
              <a:avLst/>
            </a:prstGeom>
            <a:solidFill>
              <a:srgbClr val="14148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 name="Google Shape;71;p3"/>
            <p:cNvSpPr/>
            <p:nvPr/>
          </p:nvSpPr>
          <p:spPr>
            <a:xfrm>
              <a:off x="750887" y="4929187"/>
              <a:ext cx="1587" cy="1587"/>
            </a:xfrm>
            <a:prstGeom prst="rect">
              <a:avLst/>
            </a:prstGeom>
            <a:solidFill>
              <a:srgbClr val="14148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72" name="Google Shape;72;p3"/>
            <p:cNvGrpSpPr/>
            <p:nvPr/>
          </p:nvGrpSpPr>
          <p:grpSpPr>
            <a:xfrm>
              <a:off x="304800" y="3625850"/>
              <a:ext cx="1990725" cy="1465262"/>
              <a:chOff x="304800" y="3625850"/>
              <a:chExt cx="1990725" cy="1465262"/>
            </a:xfrm>
          </p:grpSpPr>
          <p:sp>
            <p:nvSpPr>
              <p:cNvPr id="73" name="Google Shape;73;p3"/>
              <p:cNvSpPr/>
              <p:nvPr/>
            </p:nvSpPr>
            <p:spPr>
              <a:xfrm>
                <a:off x="647700" y="4776787"/>
                <a:ext cx="74612" cy="9525"/>
              </a:xfrm>
              <a:custGeom>
                <a:rect b="b" l="l" r="r" t="t"/>
                <a:pathLst>
                  <a:path extrusionOk="0" h="6" w="47">
                    <a:moveTo>
                      <a:pt x="47" y="6"/>
                    </a:moveTo>
                    <a:lnTo>
                      <a:pt x="0" y="0"/>
                    </a:lnTo>
                    <a:lnTo>
                      <a:pt x="0" y="0"/>
                    </a:lnTo>
                    <a:lnTo>
                      <a:pt x="47" y="6"/>
                    </a:lnTo>
                    <a:lnTo>
                      <a:pt x="47" y="6"/>
                    </a:lnTo>
                    <a:lnTo>
                      <a:pt x="47" y="6"/>
                    </a:lnTo>
                    <a:close/>
                  </a:path>
                </a:pathLst>
              </a:custGeom>
              <a:solidFill>
                <a:srgbClr val="14148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 name="Google Shape;74;p3"/>
              <p:cNvSpPr/>
              <p:nvPr/>
            </p:nvSpPr>
            <p:spPr>
              <a:xfrm>
                <a:off x="1447800" y="3625850"/>
                <a:ext cx="514350" cy="257175"/>
              </a:xfrm>
              <a:custGeom>
                <a:rect b="b" l="l" r="r" t="t"/>
                <a:pathLst>
                  <a:path extrusionOk="0" h="162" w="323">
                    <a:moveTo>
                      <a:pt x="0" y="24"/>
                    </a:moveTo>
                    <a:lnTo>
                      <a:pt x="6" y="24"/>
                    </a:lnTo>
                    <a:lnTo>
                      <a:pt x="12" y="18"/>
                    </a:lnTo>
                    <a:lnTo>
                      <a:pt x="48" y="6"/>
                    </a:lnTo>
                    <a:lnTo>
                      <a:pt x="101" y="0"/>
                    </a:lnTo>
                    <a:lnTo>
                      <a:pt x="137" y="6"/>
                    </a:lnTo>
                    <a:lnTo>
                      <a:pt x="173" y="18"/>
                    </a:lnTo>
                    <a:lnTo>
                      <a:pt x="239" y="54"/>
                    </a:lnTo>
                    <a:lnTo>
                      <a:pt x="287" y="90"/>
                    </a:lnTo>
                    <a:lnTo>
                      <a:pt x="317" y="114"/>
                    </a:lnTo>
                    <a:lnTo>
                      <a:pt x="323" y="126"/>
                    </a:lnTo>
                    <a:lnTo>
                      <a:pt x="323" y="126"/>
                    </a:lnTo>
                    <a:lnTo>
                      <a:pt x="221" y="162"/>
                    </a:lnTo>
                    <a:lnTo>
                      <a:pt x="0" y="24"/>
                    </a:lnTo>
                    <a:lnTo>
                      <a:pt x="0" y="24"/>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 name="Google Shape;75;p3"/>
              <p:cNvSpPr/>
              <p:nvPr/>
            </p:nvSpPr>
            <p:spPr>
              <a:xfrm>
                <a:off x="304800" y="3625850"/>
                <a:ext cx="1990725" cy="1465262"/>
              </a:xfrm>
              <a:custGeom>
                <a:rect b="b" l="l" r="r" t="t"/>
                <a:pathLst>
                  <a:path extrusionOk="0" h="923" w="1250">
                    <a:moveTo>
                      <a:pt x="1244" y="713"/>
                    </a:moveTo>
                    <a:lnTo>
                      <a:pt x="1214" y="683"/>
                    </a:lnTo>
                    <a:lnTo>
                      <a:pt x="1166" y="653"/>
                    </a:lnTo>
                    <a:lnTo>
                      <a:pt x="1166" y="653"/>
                    </a:lnTo>
                    <a:lnTo>
                      <a:pt x="1166" y="641"/>
                    </a:lnTo>
                    <a:lnTo>
                      <a:pt x="1172" y="617"/>
                    </a:lnTo>
                    <a:lnTo>
                      <a:pt x="1172" y="581"/>
                    </a:lnTo>
                    <a:lnTo>
                      <a:pt x="1172" y="545"/>
                    </a:lnTo>
                    <a:lnTo>
                      <a:pt x="1172" y="509"/>
                    </a:lnTo>
                    <a:lnTo>
                      <a:pt x="1166" y="473"/>
                    </a:lnTo>
                    <a:lnTo>
                      <a:pt x="1154" y="443"/>
                    </a:lnTo>
                    <a:lnTo>
                      <a:pt x="1148" y="431"/>
                    </a:lnTo>
                    <a:lnTo>
                      <a:pt x="1142" y="425"/>
                    </a:lnTo>
                    <a:lnTo>
                      <a:pt x="1142" y="408"/>
                    </a:lnTo>
                    <a:lnTo>
                      <a:pt x="1136" y="384"/>
                    </a:lnTo>
                    <a:lnTo>
                      <a:pt x="1130" y="354"/>
                    </a:lnTo>
                    <a:lnTo>
                      <a:pt x="1118" y="324"/>
                    </a:lnTo>
                    <a:lnTo>
                      <a:pt x="1106" y="300"/>
                    </a:lnTo>
                    <a:lnTo>
                      <a:pt x="1112" y="294"/>
                    </a:lnTo>
                    <a:lnTo>
                      <a:pt x="1112" y="288"/>
                    </a:lnTo>
                    <a:lnTo>
                      <a:pt x="1112" y="270"/>
                    </a:lnTo>
                    <a:lnTo>
                      <a:pt x="1106" y="252"/>
                    </a:lnTo>
                    <a:lnTo>
                      <a:pt x="1083" y="210"/>
                    </a:lnTo>
                    <a:lnTo>
                      <a:pt x="1059" y="180"/>
                    </a:lnTo>
                    <a:lnTo>
                      <a:pt x="1053" y="174"/>
                    </a:lnTo>
                    <a:lnTo>
                      <a:pt x="1047" y="168"/>
                    </a:lnTo>
                    <a:lnTo>
                      <a:pt x="1041" y="126"/>
                    </a:lnTo>
                    <a:lnTo>
                      <a:pt x="1017" y="114"/>
                    </a:lnTo>
                    <a:lnTo>
                      <a:pt x="987" y="90"/>
                    </a:lnTo>
                    <a:lnTo>
                      <a:pt x="981" y="96"/>
                    </a:lnTo>
                    <a:lnTo>
                      <a:pt x="981" y="102"/>
                    </a:lnTo>
                    <a:lnTo>
                      <a:pt x="975" y="120"/>
                    </a:lnTo>
                    <a:lnTo>
                      <a:pt x="975" y="108"/>
                    </a:lnTo>
                    <a:lnTo>
                      <a:pt x="969" y="90"/>
                    </a:lnTo>
                    <a:lnTo>
                      <a:pt x="963" y="72"/>
                    </a:lnTo>
                    <a:lnTo>
                      <a:pt x="963" y="66"/>
                    </a:lnTo>
                    <a:lnTo>
                      <a:pt x="933" y="42"/>
                    </a:lnTo>
                    <a:lnTo>
                      <a:pt x="921" y="36"/>
                    </a:lnTo>
                    <a:lnTo>
                      <a:pt x="915" y="30"/>
                    </a:lnTo>
                    <a:lnTo>
                      <a:pt x="891" y="18"/>
                    </a:lnTo>
                    <a:lnTo>
                      <a:pt x="885" y="18"/>
                    </a:lnTo>
                    <a:lnTo>
                      <a:pt x="867" y="18"/>
                    </a:lnTo>
                    <a:lnTo>
                      <a:pt x="855" y="18"/>
                    </a:lnTo>
                    <a:lnTo>
                      <a:pt x="849" y="18"/>
                    </a:lnTo>
                    <a:lnTo>
                      <a:pt x="819" y="6"/>
                    </a:lnTo>
                    <a:lnTo>
                      <a:pt x="796" y="0"/>
                    </a:lnTo>
                    <a:lnTo>
                      <a:pt x="772" y="6"/>
                    </a:lnTo>
                    <a:lnTo>
                      <a:pt x="754" y="18"/>
                    </a:lnTo>
                    <a:lnTo>
                      <a:pt x="730" y="18"/>
                    </a:lnTo>
                    <a:lnTo>
                      <a:pt x="712" y="24"/>
                    </a:lnTo>
                    <a:lnTo>
                      <a:pt x="700" y="30"/>
                    </a:lnTo>
                    <a:lnTo>
                      <a:pt x="700" y="30"/>
                    </a:lnTo>
                    <a:lnTo>
                      <a:pt x="694" y="30"/>
                    </a:lnTo>
                    <a:lnTo>
                      <a:pt x="688" y="30"/>
                    </a:lnTo>
                    <a:lnTo>
                      <a:pt x="664" y="42"/>
                    </a:lnTo>
                    <a:lnTo>
                      <a:pt x="628" y="60"/>
                    </a:lnTo>
                    <a:lnTo>
                      <a:pt x="586" y="90"/>
                    </a:lnTo>
                    <a:lnTo>
                      <a:pt x="574" y="108"/>
                    </a:lnTo>
                    <a:lnTo>
                      <a:pt x="562" y="120"/>
                    </a:lnTo>
                    <a:lnTo>
                      <a:pt x="568" y="120"/>
                    </a:lnTo>
                    <a:lnTo>
                      <a:pt x="568" y="114"/>
                    </a:lnTo>
                    <a:lnTo>
                      <a:pt x="550" y="150"/>
                    </a:lnTo>
                    <a:lnTo>
                      <a:pt x="538" y="192"/>
                    </a:lnTo>
                    <a:lnTo>
                      <a:pt x="532" y="216"/>
                    </a:lnTo>
                    <a:lnTo>
                      <a:pt x="532" y="228"/>
                    </a:lnTo>
                    <a:lnTo>
                      <a:pt x="532" y="228"/>
                    </a:lnTo>
                    <a:lnTo>
                      <a:pt x="527" y="246"/>
                    </a:lnTo>
                    <a:lnTo>
                      <a:pt x="521" y="276"/>
                    </a:lnTo>
                    <a:lnTo>
                      <a:pt x="515" y="312"/>
                    </a:lnTo>
                    <a:lnTo>
                      <a:pt x="509" y="348"/>
                    </a:lnTo>
                    <a:lnTo>
                      <a:pt x="473" y="390"/>
                    </a:lnTo>
                    <a:lnTo>
                      <a:pt x="473" y="396"/>
                    </a:lnTo>
                    <a:lnTo>
                      <a:pt x="467" y="402"/>
                    </a:lnTo>
                    <a:lnTo>
                      <a:pt x="449" y="437"/>
                    </a:lnTo>
                    <a:lnTo>
                      <a:pt x="431" y="479"/>
                    </a:lnTo>
                    <a:lnTo>
                      <a:pt x="419" y="521"/>
                    </a:lnTo>
                    <a:lnTo>
                      <a:pt x="413" y="527"/>
                    </a:lnTo>
                    <a:lnTo>
                      <a:pt x="413" y="533"/>
                    </a:lnTo>
                    <a:lnTo>
                      <a:pt x="413" y="539"/>
                    </a:lnTo>
                    <a:lnTo>
                      <a:pt x="413" y="539"/>
                    </a:lnTo>
                    <a:lnTo>
                      <a:pt x="413" y="539"/>
                    </a:lnTo>
                    <a:lnTo>
                      <a:pt x="413" y="539"/>
                    </a:lnTo>
                    <a:lnTo>
                      <a:pt x="413" y="539"/>
                    </a:lnTo>
                    <a:lnTo>
                      <a:pt x="413" y="539"/>
                    </a:lnTo>
                    <a:lnTo>
                      <a:pt x="353" y="599"/>
                    </a:lnTo>
                    <a:lnTo>
                      <a:pt x="347" y="599"/>
                    </a:lnTo>
                    <a:lnTo>
                      <a:pt x="341" y="599"/>
                    </a:lnTo>
                    <a:lnTo>
                      <a:pt x="335" y="611"/>
                    </a:lnTo>
                    <a:lnTo>
                      <a:pt x="311" y="629"/>
                    </a:lnTo>
                    <a:lnTo>
                      <a:pt x="305" y="629"/>
                    </a:lnTo>
                    <a:lnTo>
                      <a:pt x="299" y="629"/>
                    </a:lnTo>
                    <a:lnTo>
                      <a:pt x="299" y="635"/>
                    </a:lnTo>
                    <a:lnTo>
                      <a:pt x="293" y="635"/>
                    </a:lnTo>
                    <a:lnTo>
                      <a:pt x="293" y="635"/>
                    </a:lnTo>
                    <a:lnTo>
                      <a:pt x="293" y="635"/>
                    </a:lnTo>
                    <a:lnTo>
                      <a:pt x="293" y="635"/>
                    </a:lnTo>
                    <a:lnTo>
                      <a:pt x="257" y="659"/>
                    </a:lnTo>
                    <a:lnTo>
                      <a:pt x="257" y="665"/>
                    </a:lnTo>
                    <a:lnTo>
                      <a:pt x="257" y="665"/>
                    </a:lnTo>
                    <a:lnTo>
                      <a:pt x="257" y="677"/>
                    </a:lnTo>
                    <a:lnTo>
                      <a:pt x="257" y="701"/>
                    </a:lnTo>
                    <a:lnTo>
                      <a:pt x="257" y="719"/>
                    </a:lnTo>
                    <a:lnTo>
                      <a:pt x="257" y="731"/>
                    </a:lnTo>
                    <a:lnTo>
                      <a:pt x="216" y="725"/>
                    </a:lnTo>
                    <a:lnTo>
                      <a:pt x="150" y="797"/>
                    </a:lnTo>
                    <a:lnTo>
                      <a:pt x="150" y="827"/>
                    </a:lnTo>
                    <a:lnTo>
                      <a:pt x="174" y="827"/>
                    </a:lnTo>
                    <a:lnTo>
                      <a:pt x="114" y="845"/>
                    </a:lnTo>
                    <a:lnTo>
                      <a:pt x="108" y="851"/>
                    </a:lnTo>
                    <a:lnTo>
                      <a:pt x="54" y="839"/>
                    </a:lnTo>
                    <a:lnTo>
                      <a:pt x="0" y="857"/>
                    </a:lnTo>
                    <a:lnTo>
                      <a:pt x="0" y="875"/>
                    </a:lnTo>
                    <a:lnTo>
                      <a:pt x="102" y="893"/>
                    </a:lnTo>
                    <a:lnTo>
                      <a:pt x="96" y="893"/>
                    </a:lnTo>
                    <a:lnTo>
                      <a:pt x="156" y="905"/>
                    </a:lnTo>
                    <a:lnTo>
                      <a:pt x="168" y="899"/>
                    </a:lnTo>
                    <a:lnTo>
                      <a:pt x="311" y="923"/>
                    </a:lnTo>
                    <a:lnTo>
                      <a:pt x="365" y="911"/>
                    </a:lnTo>
                    <a:lnTo>
                      <a:pt x="371" y="887"/>
                    </a:lnTo>
                    <a:lnTo>
                      <a:pt x="240" y="869"/>
                    </a:lnTo>
                    <a:lnTo>
                      <a:pt x="240" y="863"/>
                    </a:lnTo>
                    <a:lnTo>
                      <a:pt x="497" y="791"/>
                    </a:lnTo>
                    <a:lnTo>
                      <a:pt x="503" y="809"/>
                    </a:lnTo>
                    <a:lnTo>
                      <a:pt x="640" y="827"/>
                    </a:lnTo>
                    <a:lnTo>
                      <a:pt x="640" y="827"/>
                    </a:lnTo>
                    <a:lnTo>
                      <a:pt x="700" y="725"/>
                    </a:lnTo>
                    <a:lnTo>
                      <a:pt x="700" y="725"/>
                    </a:lnTo>
                    <a:lnTo>
                      <a:pt x="700" y="725"/>
                    </a:lnTo>
                    <a:lnTo>
                      <a:pt x="700" y="725"/>
                    </a:lnTo>
                    <a:lnTo>
                      <a:pt x="700" y="725"/>
                    </a:lnTo>
                    <a:lnTo>
                      <a:pt x="658" y="719"/>
                    </a:lnTo>
                    <a:lnTo>
                      <a:pt x="664" y="653"/>
                    </a:lnTo>
                    <a:lnTo>
                      <a:pt x="664" y="653"/>
                    </a:lnTo>
                    <a:lnTo>
                      <a:pt x="670" y="623"/>
                    </a:lnTo>
                    <a:lnTo>
                      <a:pt x="694" y="611"/>
                    </a:lnTo>
                    <a:lnTo>
                      <a:pt x="694" y="605"/>
                    </a:lnTo>
                    <a:lnTo>
                      <a:pt x="694" y="605"/>
                    </a:lnTo>
                    <a:lnTo>
                      <a:pt x="718" y="587"/>
                    </a:lnTo>
                    <a:lnTo>
                      <a:pt x="748" y="569"/>
                    </a:lnTo>
                    <a:lnTo>
                      <a:pt x="778" y="551"/>
                    </a:lnTo>
                    <a:lnTo>
                      <a:pt x="796" y="533"/>
                    </a:lnTo>
                    <a:lnTo>
                      <a:pt x="819" y="515"/>
                    </a:lnTo>
                    <a:lnTo>
                      <a:pt x="843" y="497"/>
                    </a:lnTo>
                    <a:lnTo>
                      <a:pt x="867" y="467"/>
                    </a:lnTo>
                    <a:lnTo>
                      <a:pt x="879" y="449"/>
                    </a:lnTo>
                    <a:lnTo>
                      <a:pt x="879" y="443"/>
                    </a:lnTo>
                    <a:lnTo>
                      <a:pt x="885" y="443"/>
                    </a:lnTo>
                    <a:lnTo>
                      <a:pt x="891" y="431"/>
                    </a:lnTo>
                    <a:lnTo>
                      <a:pt x="903" y="425"/>
                    </a:lnTo>
                    <a:lnTo>
                      <a:pt x="909" y="414"/>
                    </a:lnTo>
                    <a:lnTo>
                      <a:pt x="909" y="390"/>
                    </a:lnTo>
                    <a:lnTo>
                      <a:pt x="903" y="360"/>
                    </a:lnTo>
                    <a:lnTo>
                      <a:pt x="927" y="348"/>
                    </a:lnTo>
                    <a:lnTo>
                      <a:pt x="951" y="330"/>
                    </a:lnTo>
                    <a:lnTo>
                      <a:pt x="975" y="318"/>
                    </a:lnTo>
                    <a:lnTo>
                      <a:pt x="993" y="300"/>
                    </a:lnTo>
                    <a:lnTo>
                      <a:pt x="999" y="306"/>
                    </a:lnTo>
                    <a:lnTo>
                      <a:pt x="1011" y="306"/>
                    </a:lnTo>
                    <a:lnTo>
                      <a:pt x="1023" y="336"/>
                    </a:lnTo>
                    <a:lnTo>
                      <a:pt x="1023" y="336"/>
                    </a:lnTo>
                    <a:lnTo>
                      <a:pt x="1071" y="449"/>
                    </a:lnTo>
                    <a:lnTo>
                      <a:pt x="1071" y="467"/>
                    </a:lnTo>
                    <a:lnTo>
                      <a:pt x="1077" y="497"/>
                    </a:lnTo>
                    <a:lnTo>
                      <a:pt x="1101" y="563"/>
                    </a:lnTo>
                    <a:lnTo>
                      <a:pt x="1118" y="617"/>
                    </a:lnTo>
                    <a:lnTo>
                      <a:pt x="1124" y="641"/>
                    </a:lnTo>
                    <a:lnTo>
                      <a:pt x="1124" y="653"/>
                    </a:lnTo>
                    <a:lnTo>
                      <a:pt x="1118" y="659"/>
                    </a:lnTo>
                    <a:lnTo>
                      <a:pt x="1112" y="671"/>
                    </a:lnTo>
                    <a:lnTo>
                      <a:pt x="1112" y="689"/>
                    </a:lnTo>
                    <a:lnTo>
                      <a:pt x="1118" y="701"/>
                    </a:lnTo>
                    <a:lnTo>
                      <a:pt x="1124" y="719"/>
                    </a:lnTo>
                    <a:lnTo>
                      <a:pt x="1130" y="737"/>
                    </a:lnTo>
                    <a:lnTo>
                      <a:pt x="1136" y="749"/>
                    </a:lnTo>
                    <a:lnTo>
                      <a:pt x="1148" y="749"/>
                    </a:lnTo>
                    <a:lnTo>
                      <a:pt x="1154" y="743"/>
                    </a:lnTo>
                    <a:lnTo>
                      <a:pt x="1154" y="725"/>
                    </a:lnTo>
                    <a:lnTo>
                      <a:pt x="1148" y="707"/>
                    </a:lnTo>
                    <a:lnTo>
                      <a:pt x="1148" y="701"/>
                    </a:lnTo>
                    <a:lnTo>
                      <a:pt x="1202" y="713"/>
                    </a:lnTo>
                    <a:lnTo>
                      <a:pt x="1208" y="719"/>
                    </a:lnTo>
                    <a:lnTo>
                      <a:pt x="1214" y="737"/>
                    </a:lnTo>
                    <a:lnTo>
                      <a:pt x="1220" y="749"/>
                    </a:lnTo>
                    <a:lnTo>
                      <a:pt x="1232" y="755"/>
                    </a:lnTo>
                    <a:lnTo>
                      <a:pt x="1238" y="749"/>
                    </a:lnTo>
                    <a:lnTo>
                      <a:pt x="1232" y="737"/>
                    </a:lnTo>
                    <a:lnTo>
                      <a:pt x="1238" y="749"/>
                    </a:lnTo>
                    <a:lnTo>
                      <a:pt x="1244" y="755"/>
                    </a:lnTo>
                    <a:lnTo>
                      <a:pt x="1250" y="749"/>
                    </a:lnTo>
                    <a:lnTo>
                      <a:pt x="1250" y="743"/>
                    </a:lnTo>
                    <a:lnTo>
                      <a:pt x="1250" y="731"/>
                    </a:lnTo>
                    <a:lnTo>
                      <a:pt x="1244" y="719"/>
                    </a:lnTo>
                    <a:lnTo>
                      <a:pt x="1244" y="713"/>
                    </a:lnTo>
                    <a:lnTo>
                      <a:pt x="1244" y="713"/>
                    </a:lnTo>
                    <a:close/>
                    <a:moveTo>
                      <a:pt x="694" y="264"/>
                    </a:moveTo>
                    <a:lnTo>
                      <a:pt x="700" y="276"/>
                    </a:lnTo>
                    <a:lnTo>
                      <a:pt x="712" y="288"/>
                    </a:lnTo>
                    <a:lnTo>
                      <a:pt x="742" y="330"/>
                    </a:lnTo>
                    <a:lnTo>
                      <a:pt x="778" y="360"/>
                    </a:lnTo>
                    <a:lnTo>
                      <a:pt x="784" y="372"/>
                    </a:lnTo>
                    <a:lnTo>
                      <a:pt x="790" y="378"/>
                    </a:lnTo>
                    <a:lnTo>
                      <a:pt x="796" y="384"/>
                    </a:lnTo>
                    <a:lnTo>
                      <a:pt x="796" y="384"/>
                    </a:lnTo>
                    <a:lnTo>
                      <a:pt x="790" y="431"/>
                    </a:lnTo>
                    <a:lnTo>
                      <a:pt x="766" y="443"/>
                    </a:lnTo>
                    <a:lnTo>
                      <a:pt x="748" y="461"/>
                    </a:lnTo>
                    <a:lnTo>
                      <a:pt x="724" y="485"/>
                    </a:lnTo>
                    <a:lnTo>
                      <a:pt x="712" y="503"/>
                    </a:lnTo>
                    <a:lnTo>
                      <a:pt x="712" y="509"/>
                    </a:lnTo>
                    <a:lnTo>
                      <a:pt x="706" y="515"/>
                    </a:lnTo>
                    <a:lnTo>
                      <a:pt x="688" y="533"/>
                    </a:lnTo>
                    <a:lnTo>
                      <a:pt x="670" y="551"/>
                    </a:lnTo>
                    <a:lnTo>
                      <a:pt x="658" y="563"/>
                    </a:lnTo>
                    <a:lnTo>
                      <a:pt x="658" y="569"/>
                    </a:lnTo>
                    <a:lnTo>
                      <a:pt x="658" y="569"/>
                    </a:lnTo>
                    <a:lnTo>
                      <a:pt x="658" y="569"/>
                    </a:lnTo>
                    <a:lnTo>
                      <a:pt x="652" y="569"/>
                    </a:lnTo>
                    <a:lnTo>
                      <a:pt x="652" y="575"/>
                    </a:lnTo>
                    <a:lnTo>
                      <a:pt x="640" y="581"/>
                    </a:lnTo>
                    <a:lnTo>
                      <a:pt x="616" y="593"/>
                    </a:lnTo>
                    <a:lnTo>
                      <a:pt x="604" y="599"/>
                    </a:lnTo>
                    <a:lnTo>
                      <a:pt x="592" y="605"/>
                    </a:lnTo>
                    <a:lnTo>
                      <a:pt x="592" y="605"/>
                    </a:lnTo>
                    <a:lnTo>
                      <a:pt x="586" y="611"/>
                    </a:lnTo>
                    <a:lnTo>
                      <a:pt x="574" y="617"/>
                    </a:lnTo>
                    <a:lnTo>
                      <a:pt x="562" y="629"/>
                    </a:lnTo>
                    <a:lnTo>
                      <a:pt x="550" y="635"/>
                    </a:lnTo>
                    <a:lnTo>
                      <a:pt x="550" y="653"/>
                    </a:lnTo>
                    <a:lnTo>
                      <a:pt x="556" y="677"/>
                    </a:lnTo>
                    <a:lnTo>
                      <a:pt x="562" y="707"/>
                    </a:lnTo>
                    <a:lnTo>
                      <a:pt x="538" y="737"/>
                    </a:lnTo>
                    <a:lnTo>
                      <a:pt x="377" y="785"/>
                    </a:lnTo>
                    <a:lnTo>
                      <a:pt x="365" y="761"/>
                    </a:lnTo>
                    <a:lnTo>
                      <a:pt x="359" y="755"/>
                    </a:lnTo>
                    <a:lnTo>
                      <a:pt x="353" y="755"/>
                    </a:lnTo>
                    <a:lnTo>
                      <a:pt x="359" y="683"/>
                    </a:lnTo>
                    <a:lnTo>
                      <a:pt x="365" y="671"/>
                    </a:lnTo>
                    <a:lnTo>
                      <a:pt x="371" y="665"/>
                    </a:lnTo>
                    <a:lnTo>
                      <a:pt x="389" y="641"/>
                    </a:lnTo>
                    <a:lnTo>
                      <a:pt x="389" y="641"/>
                    </a:lnTo>
                    <a:lnTo>
                      <a:pt x="413" y="629"/>
                    </a:lnTo>
                    <a:lnTo>
                      <a:pt x="431" y="611"/>
                    </a:lnTo>
                    <a:lnTo>
                      <a:pt x="419" y="623"/>
                    </a:lnTo>
                    <a:lnTo>
                      <a:pt x="419" y="629"/>
                    </a:lnTo>
                    <a:lnTo>
                      <a:pt x="425" y="647"/>
                    </a:lnTo>
                    <a:lnTo>
                      <a:pt x="425" y="659"/>
                    </a:lnTo>
                    <a:lnTo>
                      <a:pt x="431" y="665"/>
                    </a:lnTo>
                    <a:lnTo>
                      <a:pt x="437" y="659"/>
                    </a:lnTo>
                    <a:lnTo>
                      <a:pt x="443" y="635"/>
                    </a:lnTo>
                    <a:lnTo>
                      <a:pt x="443" y="617"/>
                    </a:lnTo>
                    <a:lnTo>
                      <a:pt x="443" y="605"/>
                    </a:lnTo>
                    <a:lnTo>
                      <a:pt x="491" y="575"/>
                    </a:lnTo>
                    <a:lnTo>
                      <a:pt x="527" y="545"/>
                    </a:lnTo>
                    <a:lnTo>
                      <a:pt x="550" y="527"/>
                    </a:lnTo>
                    <a:lnTo>
                      <a:pt x="568" y="515"/>
                    </a:lnTo>
                    <a:lnTo>
                      <a:pt x="586" y="503"/>
                    </a:lnTo>
                    <a:lnTo>
                      <a:pt x="598" y="497"/>
                    </a:lnTo>
                    <a:lnTo>
                      <a:pt x="610" y="485"/>
                    </a:lnTo>
                    <a:lnTo>
                      <a:pt x="616" y="479"/>
                    </a:lnTo>
                    <a:lnTo>
                      <a:pt x="616" y="473"/>
                    </a:lnTo>
                    <a:lnTo>
                      <a:pt x="628" y="455"/>
                    </a:lnTo>
                    <a:lnTo>
                      <a:pt x="634" y="431"/>
                    </a:lnTo>
                    <a:lnTo>
                      <a:pt x="640" y="408"/>
                    </a:lnTo>
                    <a:lnTo>
                      <a:pt x="640" y="402"/>
                    </a:lnTo>
                    <a:lnTo>
                      <a:pt x="640" y="396"/>
                    </a:lnTo>
                    <a:lnTo>
                      <a:pt x="628" y="396"/>
                    </a:lnTo>
                    <a:lnTo>
                      <a:pt x="634" y="396"/>
                    </a:lnTo>
                    <a:lnTo>
                      <a:pt x="634" y="396"/>
                    </a:lnTo>
                    <a:lnTo>
                      <a:pt x="634" y="390"/>
                    </a:lnTo>
                    <a:lnTo>
                      <a:pt x="640" y="378"/>
                    </a:lnTo>
                    <a:lnTo>
                      <a:pt x="652" y="336"/>
                    </a:lnTo>
                    <a:lnTo>
                      <a:pt x="664" y="300"/>
                    </a:lnTo>
                    <a:lnTo>
                      <a:pt x="664" y="282"/>
                    </a:lnTo>
                    <a:lnTo>
                      <a:pt x="670" y="276"/>
                    </a:lnTo>
                    <a:lnTo>
                      <a:pt x="664" y="270"/>
                    </a:lnTo>
                    <a:lnTo>
                      <a:pt x="658" y="258"/>
                    </a:lnTo>
                    <a:lnTo>
                      <a:pt x="646" y="246"/>
                    </a:lnTo>
                    <a:lnTo>
                      <a:pt x="640" y="240"/>
                    </a:lnTo>
                    <a:lnTo>
                      <a:pt x="676" y="258"/>
                    </a:lnTo>
                    <a:lnTo>
                      <a:pt x="682" y="192"/>
                    </a:lnTo>
                    <a:lnTo>
                      <a:pt x="682" y="198"/>
                    </a:lnTo>
                    <a:lnTo>
                      <a:pt x="682" y="222"/>
                    </a:lnTo>
                    <a:lnTo>
                      <a:pt x="688" y="246"/>
                    </a:lnTo>
                    <a:lnTo>
                      <a:pt x="694" y="264"/>
                    </a:lnTo>
                    <a:lnTo>
                      <a:pt x="694" y="264"/>
                    </a:lnTo>
                    <a:close/>
                    <a:moveTo>
                      <a:pt x="532" y="455"/>
                    </a:moveTo>
                    <a:lnTo>
                      <a:pt x="527" y="461"/>
                    </a:lnTo>
                    <a:lnTo>
                      <a:pt x="532" y="449"/>
                    </a:lnTo>
                    <a:lnTo>
                      <a:pt x="532" y="455"/>
                    </a:lnTo>
                    <a:lnTo>
                      <a:pt x="532" y="455"/>
                    </a:lnTo>
                    <a:close/>
                    <a:moveTo>
                      <a:pt x="634" y="803"/>
                    </a:moveTo>
                    <a:lnTo>
                      <a:pt x="634" y="803"/>
                    </a:lnTo>
                    <a:lnTo>
                      <a:pt x="634" y="803"/>
                    </a:lnTo>
                    <a:lnTo>
                      <a:pt x="634" y="803"/>
                    </a:lnTo>
                    <a:lnTo>
                      <a:pt x="634" y="803"/>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6" name="Google Shape;76;p3"/>
              <p:cNvSpPr/>
              <p:nvPr/>
            </p:nvSpPr>
            <p:spPr>
              <a:xfrm>
                <a:off x="1085850" y="4300537"/>
                <a:ext cx="74612" cy="123825"/>
              </a:xfrm>
              <a:custGeom>
                <a:rect b="b" l="l" r="r" t="t"/>
                <a:pathLst>
                  <a:path extrusionOk="0" h="78" w="47">
                    <a:moveTo>
                      <a:pt x="12" y="72"/>
                    </a:moveTo>
                    <a:lnTo>
                      <a:pt x="18" y="60"/>
                    </a:lnTo>
                    <a:lnTo>
                      <a:pt x="24" y="54"/>
                    </a:lnTo>
                    <a:lnTo>
                      <a:pt x="47" y="0"/>
                    </a:lnTo>
                    <a:lnTo>
                      <a:pt x="0" y="78"/>
                    </a:lnTo>
                    <a:lnTo>
                      <a:pt x="12" y="72"/>
                    </a:lnTo>
                    <a:lnTo>
                      <a:pt x="12" y="72"/>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 name="Google Shape;77;p3"/>
              <p:cNvSpPr/>
              <p:nvPr/>
            </p:nvSpPr>
            <p:spPr>
              <a:xfrm>
                <a:off x="2038350" y="4083050"/>
                <a:ext cx="236537" cy="665162"/>
              </a:xfrm>
              <a:custGeom>
                <a:rect b="b" l="l" r="r" t="t"/>
                <a:pathLst>
                  <a:path extrusionOk="0" h="419" w="149">
                    <a:moveTo>
                      <a:pt x="29" y="96"/>
                    </a:moveTo>
                    <a:lnTo>
                      <a:pt x="41" y="126"/>
                    </a:lnTo>
                    <a:lnTo>
                      <a:pt x="29" y="161"/>
                    </a:lnTo>
                    <a:lnTo>
                      <a:pt x="47" y="149"/>
                    </a:lnTo>
                    <a:lnTo>
                      <a:pt x="53" y="347"/>
                    </a:lnTo>
                    <a:lnTo>
                      <a:pt x="65" y="371"/>
                    </a:lnTo>
                    <a:lnTo>
                      <a:pt x="65" y="377"/>
                    </a:lnTo>
                    <a:lnTo>
                      <a:pt x="65" y="389"/>
                    </a:lnTo>
                    <a:lnTo>
                      <a:pt x="77" y="395"/>
                    </a:lnTo>
                    <a:lnTo>
                      <a:pt x="101" y="407"/>
                    </a:lnTo>
                    <a:lnTo>
                      <a:pt x="125" y="413"/>
                    </a:lnTo>
                    <a:lnTo>
                      <a:pt x="149" y="419"/>
                    </a:lnTo>
                    <a:lnTo>
                      <a:pt x="125" y="395"/>
                    </a:lnTo>
                    <a:lnTo>
                      <a:pt x="77" y="365"/>
                    </a:lnTo>
                    <a:lnTo>
                      <a:pt x="77" y="365"/>
                    </a:lnTo>
                    <a:lnTo>
                      <a:pt x="77" y="353"/>
                    </a:lnTo>
                    <a:lnTo>
                      <a:pt x="83" y="329"/>
                    </a:lnTo>
                    <a:lnTo>
                      <a:pt x="83" y="293"/>
                    </a:lnTo>
                    <a:lnTo>
                      <a:pt x="83" y="257"/>
                    </a:lnTo>
                    <a:lnTo>
                      <a:pt x="83" y="221"/>
                    </a:lnTo>
                    <a:lnTo>
                      <a:pt x="77" y="185"/>
                    </a:lnTo>
                    <a:lnTo>
                      <a:pt x="65" y="155"/>
                    </a:lnTo>
                    <a:lnTo>
                      <a:pt x="59" y="143"/>
                    </a:lnTo>
                    <a:lnTo>
                      <a:pt x="53" y="137"/>
                    </a:lnTo>
                    <a:lnTo>
                      <a:pt x="53" y="120"/>
                    </a:lnTo>
                    <a:lnTo>
                      <a:pt x="53" y="108"/>
                    </a:lnTo>
                    <a:lnTo>
                      <a:pt x="47" y="90"/>
                    </a:lnTo>
                    <a:lnTo>
                      <a:pt x="35" y="54"/>
                    </a:lnTo>
                    <a:lnTo>
                      <a:pt x="23" y="18"/>
                    </a:lnTo>
                    <a:lnTo>
                      <a:pt x="17" y="6"/>
                    </a:lnTo>
                    <a:lnTo>
                      <a:pt x="17" y="0"/>
                    </a:lnTo>
                    <a:lnTo>
                      <a:pt x="0" y="6"/>
                    </a:lnTo>
                    <a:lnTo>
                      <a:pt x="6" y="114"/>
                    </a:lnTo>
                    <a:lnTo>
                      <a:pt x="29" y="96"/>
                    </a:lnTo>
                    <a:lnTo>
                      <a:pt x="29" y="9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 name="Google Shape;78;p3"/>
              <p:cNvSpPr/>
              <p:nvPr/>
            </p:nvSpPr>
            <p:spPr>
              <a:xfrm>
                <a:off x="1809750" y="3863975"/>
                <a:ext cx="265112" cy="219075"/>
              </a:xfrm>
              <a:custGeom>
                <a:rect b="b" l="l" r="r" t="t"/>
                <a:pathLst>
                  <a:path extrusionOk="0" h="138" w="167">
                    <a:moveTo>
                      <a:pt x="102" y="18"/>
                    </a:moveTo>
                    <a:lnTo>
                      <a:pt x="96" y="12"/>
                    </a:lnTo>
                    <a:lnTo>
                      <a:pt x="90" y="0"/>
                    </a:lnTo>
                    <a:lnTo>
                      <a:pt x="78" y="0"/>
                    </a:lnTo>
                    <a:lnTo>
                      <a:pt x="66" y="0"/>
                    </a:lnTo>
                    <a:lnTo>
                      <a:pt x="60" y="0"/>
                    </a:lnTo>
                    <a:lnTo>
                      <a:pt x="48" y="6"/>
                    </a:lnTo>
                    <a:lnTo>
                      <a:pt x="36" y="12"/>
                    </a:lnTo>
                    <a:lnTo>
                      <a:pt x="30" y="12"/>
                    </a:lnTo>
                    <a:lnTo>
                      <a:pt x="24" y="24"/>
                    </a:lnTo>
                    <a:lnTo>
                      <a:pt x="18" y="42"/>
                    </a:lnTo>
                    <a:lnTo>
                      <a:pt x="6" y="66"/>
                    </a:lnTo>
                    <a:lnTo>
                      <a:pt x="0" y="72"/>
                    </a:lnTo>
                    <a:lnTo>
                      <a:pt x="42" y="30"/>
                    </a:lnTo>
                    <a:lnTo>
                      <a:pt x="30" y="66"/>
                    </a:lnTo>
                    <a:lnTo>
                      <a:pt x="96" y="36"/>
                    </a:lnTo>
                    <a:lnTo>
                      <a:pt x="120" y="78"/>
                    </a:lnTo>
                    <a:lnTo>
                      <a:pt x="120" y="54"/>
                    </a:lnTo>
                    <a:lnTo>
                      <a:pt x="167" y="138"/>
                    </a:lnTo>
                    <a:lnTo>
                      <a:pt x="167" y="120"/>
                    </a:lnTo>
                    <a:lnTo>
                      <a:pt x="161" y="102"/>
                    </a:lnTo>
                    <a:lnTo>
                      <a:pt x="138" y="60"/>
                    </a:lnTo>
                    <a:lnTo>
                      <a:pt x="114" y="30"/>
                    </a:lnTo>
                    <a:lnTo>
                      <a:pt x="108" y="24"/>
                    </a:lnTo>
                    <a:lnTo>
                      <a:pt x="102" y="18"/>
                    </a:lnTo>
                    <a:lnTo>
                      <a:pt x="102" y="18"/>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 name="Google Shape;79;p3"/>
              <p:cNvSpPr/>
              <p:nvPr/>
            </p:nvSpPr>
            <p:spPr>
              <a:xfrm>
                <a:off x="1504950" y="3673475"/>
                <a:ext cx="179387" cy="180975"/>
              </a:xfrm>
              <a:custGeom>
                <a:rect b="b" l="l" r="r" t="t"/>
                <a:pathLst>
                  <a:path extrusionOk="0" h="114" w="113">
                    <a:moveTo>
                      <a:pt x="0" y="0"/>
                    </a:moveTo>
                    <a:lnTo>
                      <a:pt x="6" y="0"/>
                    </a:lnTo>
                    <a:lnTo>
                      <a:pt x="24" y="6"/>
                    </a:lnTo>
                    <a:lnTo>
                      <a:pt x="48" y="18"/>
                    </a:lnTo>
                    <a:lnTo>
                      <a:pt x="71" y="36"/>
                    </a:lnTo>
                    <a:lnTo>
                      <a:pt x="83" y="48"/>
                    </a:lnTo>
                    <a:lnTo>
                      <a:pt x="95" y="66"/>
                    </a:lnTo>
                    <a:lnTo>
                      <a:pt x="107" y="90"/>
                    </a:lnTo>
                    <a:lnTo>
                      <a:pt x="113" y="114"/>
                    </a:lnTo>
                    <a:lnTo>
                      <a:pt x="83" y="66"/>
                    </a:lnTo>
                    <a:lnTo>
                      <a:pt x="60" y="78"/>
                    </a:lnTo>
                    <a:lnTo>
                      <a:pt x="71" y="54"/>
                    </a:lnTo>
                    <a:lnTo>
                      <a:pt x="12" y="78"/>
                    </a:lnTo>
                    <a:lnTo>
                      <a:pt x="60" y="48"/>
                    </a:lnTo>
                    <a:lnTo>
                      <a:pt x="60" y="42"/>
                    </a:lnTo>
                    <a:lnTo>
                      <a:pt x="54" y="30"/>
                    </a:lnTo>
                    <a:lnTo>
                      <a:pt x="36" y="18"/>
                    </a:lnTo>
                    <a:lnTo>
                      <a:pt x="0" y="0"/>
                    </a:lnTo>
                    <a:lnTo>
                      <a:pt x="0"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 name="Google Shape;80;p3"/>
              <p:cNvSpPr/>
              <p:nvPr/>
            </p:nvSpPr>
            <p:spPr>
              <a:xfrm>
                <a:off x="1781175" y="4092575"/>
                <a:ext cx="104775" cy="95250"/>
              </a:xfrm>
              <a:custGeom>
                <a:rect b="b" l="l" r="r" t="t"/>
                <a:pathLst>
                  <a:path extrusionOk="0" h="60" w="66">
                    <a:moveTo>
                      <a:pt x="54" y="0"/>
                    </a:moveTo>
                    <a:lnTo>
                      <a:pt x="42" y="18"/>
                    </a:lnTo>
                    <a:lnTo>
                      <a:pt x="36" y="6"/>
                    </a:lnTo>
                    <a:lnTo>
                      <a:pt x="24" y="30"/>
                    </a:lnTo>
                    <a:lnTo>
                      <a:pt x="18" y="36"/>
                    </a:lnTo>
                    <a:lnTo>
                      <a:pt x="6" y="48"/>
                    </a:lnTo>
                    <a:lnTo>
                      <a:pt x="0" y="60"/>
                    </a:lnTo>
                    <a:lnTo>
                      <a:pt x="12" y="54"/>
                    </a:lnTo>
                    <a:lnTo>
                      <a:pt x="30" y="36"/>
                    </a:lnTo>
                    <a:lnTo>
                      <a:pt x="54" y="18"/>
                    </a:lnTo>
                    <a:lnTo>
                      <a:pt x="66" y="6"/>
                    </a:lnTo>
                    <a:lnTo>
                      <a:pt x="54" y="0"/>
                    </a:lnTo>
                    <a:lnTo>
                      <a:pt x="54"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 name="Google Shape;81;p3"/>
              <p:cNvSpPr/>
              <p:nvPr/>
            </p:nvSpPr>
            <p:spPr>
              <a:xfrm>
                <a:off x="1495425" y="4244975"/>
                <a:ext cx="255587" cy="284162"/>
              </a:xfrm>
              <a:custGeom>
                <a:rect b="b" l="l" r="r" t="t"/>
                <a:pathLst>
                  <a:path extrusionOk="0" h="179" w="161">
                    <a:moveTo>
                      <a:pt x="131" y="53"/>
                    </a:moveTo>
                    <a:lnTo>
                      <a:pt x="137" y="53"/>
                    </a:lnTo>
                    <a:lnTo>
                      <a:pt x="143" y="41"/>
                    </a:lnTo>
                    <a:lnTo>
                      <a:pt x="155" y="35"/>
                    </a:lnTo>
                    <a:lnTo>
                      <a:pt x="161" y="24"/>
                    </a:lnTo>
                    <a:lnTo>
                      <a:pt x="161" y="12"/>
                    </a:lnTo>
                    <a:lnTo>
                      <a:pt x="161" y="0"/>
                    </a:lnTo>
                    <a:lnTo>
                      <a:pt x="149" y="24"/>
                    </a:lnTo>
                    <a:lnTo>
                      <a:pt x="143" y="35"/>
                    </a:lnTo>
                    <a:lnTo>
                      <a:pt x="131" y="35"/>
                    </a:lnTo>
                    <a:lnTo>
                      <a:pt x="119" y="41"/>
                    </a:lnTo>
                    <a:lnTo>
                      <a:pt x="125" y="53"/>
                    </a:lnTo>
                    <a:lnTo>
                      <a:pt x="95" y="95"/>
                    </a:lnTo>
                    <a:lnTo>
                      <a:pt x="0" y="137"/>
                    </a:lnTo>
                    <a:lnTo>
                      <a:pt x="60" y="119"/>
                    </a:lnTo>
                    <a:lnTo>
                      <a:pt x="54" y="125"/>
                    </a:lnTo>
                    <a:lnTo>
                      <a:pt x="48" y="131"/>
                    </a:lnTo>
                    <a:lnTo>
                      <a:pt x="24" y="155"/>
                    </a:lnTo>
                    <a:lnTo>
                      <a:pt x="12" y="167"/>
                    </a:lnTo>
                    <a:lnTo>
                      <a:pt x="0" y="173"/>
                    </a:lnTo>
                    <a:lnTo>
                      <a:pt x="0" y="179"/>
                    </a:lnTo>
                    <a:lnTo>
                      <a:pt x="6" y="173"/>
                    </a:lnTo>
                    <a:lnTo>
                      <a:pt x="30" y="155"/>
                    </a:lnTo>
                    <a:lnTo>
                      <a:pt x="48" y="143"/>
                    </a:lnTo>
                    <a:lnTo>
                      <a:pt x="71" y="125"/>
                    </a:lnTo>
                    <a:lnTo>
                      <a:pt x="95" y="107"/>
                    </a:lnTo>
                    <a:lnTo>
                      <a:pt x="119" y="77"/>
                    </a:lnTo>
                    <a:lnTo>
                      <a:pt x="131" y="59"/>
                    </a:lnTo>
                    <a:lnTo>
                      <a:pt x="131" y="53"/>
                    </a:lnTo>
                    <a:lnTo>
                      <a:pt x="131" y="53"/>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 name="Google Shape;82;p3"/>
              <p:cNvSpPr/>
              <p:nvPr/>
            </p:nvSpPr>
            <p:spPr>
              <a:xfrm>
                <a:off x="1169987" y="4386262"/>
                <a:ext cx="115887" cy="85725"/>
              </a:xfrm>
              <a:custGeom>
                <a:rect b="b" l="l" r="r" t="t"/>
                <a:pathLst>
                  <a:path extrusionOk="0" h="54" w="72">
                    <a:moveTo>
                      <a:pt x="24" y="36"/>
                    </a:moveTo>
                    <a:lnTo>
                      <a:pt x="48" y="24"/>
                    </a:lnTo>
                    <a:lnTo>
                      <a:pt x="60" y="12"/>
                    </a:lnTo>
                    <a:lnTo>
                      <a:pt x="66" y="6"/>
                    </a:lnTo>
                    <a:lnTo>
                      <a:pt x="72" y="0"/>
                    </a:lnTo>
                    <a:lnTo>
                      <a:pt x="42" y="18"/>
                    </a:lnTo>
                    <a:lnTo>
                      <a:pt x="30" y="24"/>
                    </a:lnTo>
                    <a:lnTo>
                      <a:pt x="24" y="24"/>
                    </a:lnTo>
                    <a:lnTo>
                      <a:pt x="18" y="18"/>
                    </a:lnTo>
                    <a:lnTo>
                      <a:pt x="12" y="12"/>
                    </a:lnTo>
                    <a:lnTo>
                      <a:pt x="0" y="54"/>
                    </a:lnTo>
                    <a:lnTo>
                      <a:pt x="12" y="42"/>
                    </a:lnTo>
                    <a:lnTo>
                      <a:pt x="24" y="36"/>
                    </a:lnTo>
                    <a:lnTo>
                      <a:pt x="24" y="3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 name="Google Shape;83;p3"/>
              <p:cNvSpPr/>
              <p:nvPr/>
            </p:nvSpPr>
            <p:spPr>
              <a:xfrm>
                <a:off x="990600" y="4586287"/>
                <a:ext cx="19050" cy="85725"/>
              </a:xfrm>
              <a:custGeom>
                <a:rect b="b" l="l" r="r" t="t"/>
                <a:pathLst>
                  <a:path extrusionOk="0" h="54" w="12">
                    <a:moveTo>
                      <a:pt x="12" y="0"/>
                    </a:moveTo>
                    <a:lnTo>
                      <a:pt x="0" y="12"/>
                    </a:lnTo>
                    <a:lnTo>
                      <a:pt x="0" y="18"/>
                    </a:lnTo>
                    <a:lnTo>
                      <a:pt x="6" y="54"/>
                    </a:lnTo>
                    <a:lnTo>
                      <a:pt x="12" y="36"/>
                    </a:lnTo>
                    <a:lnTo>
                      <a:pt x="12" y="18"/>
                    </a:lnTo>
                    <a:lnTo>
                      <a:pt x="12" y="6"/>
                    </a:lnTo>
                    <a:lnTo>
                      <a:pt x="12" y="0"/>
                    </a:lnTo>
                    <a:lnTo>
                      <a:pt x="12"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4" name="Google Shape;84;p3"/>
              <p:cNvSpPr/>
              <p:nvPr/>
            </p:nvSpPr>
            <p:spPr>
              <a:xfrm>
                <a:off x="781050" y="4795837"/>
                <a:ext cx="76200" cy="114300"/>
              </a:xfrm>
              <a:custGeom>
                <a:rect b="b" l="l" r="r" t="t"/>
                <a:pathLst>
                  <a:path extrusionOk="0" h="72" w="48">
                    <a:moveTo>
                      <a:pt x="48" y="6"/>
                    </a:moveTo>
                    <a:lnTo>
                      <a:pt x="48" y="6"/>
                    </a:lnTo>
                    <a:lnTo>
                      <a:pt x="48" y="6"/>
                    </a:lnTo>
                    <a:lnTo>
                      <a:pt x="48" y="6"/>
                    </a:lnTo>
                    <a:lnTo>
                      <a:pt x="6" y="0"/>
                    </a:lnTo>
                    <a:lnTo>
                      <a:pt x="42" y="12"/>
                    </a:lnTo>
                    <a:lnTo>
                      <a:pt x="42" y="12"/>
                    </a:lnTo>
                    <a:lnTo>
                      <a:pt x="0" y="72"/>
                    </a:lnTo>
                    <a:lnTo>
                      <a:pt x="18" y="54"/>
                    </a:lnTo>
                    <a:lnTo>
                      <a:pt x="18" y="66"/>
                    </a:lnTo>
                    <a:lnTo>
                      <a:pt x="48" y="6"/>
                    </a:lnTo>
                    <a:lnTo>
                      <a:pt x="48" y="6"/>
                    </a:lnTo>
                    <a:lnTo>
                      <a:pt x="48" y="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5" name="Google Shape;85;p3"/>
              <p:cNvSpPr/>
              <p:nvPr/>
            </p:nvSpPr>
            <p:spPr>
              <a:xfrm>
                <a:off x="693737" y="4805362"/>
                <a:ext cx="457200" cy="133350"/>
              </a:xfrm>
              <a:custGeom>
                <a:rect b="b" l="l" r="r" t="t"/>
                <a:pathLst>
                  <a:path extrusionOk="0" h="84" w="287">
                    <a:moveTo>
                      <a:pt x="287" y="0"/>
                    </a:moveTo>
                    <a:lnTo>
                      <a:pt x="0" y="84"/>
                    </a:lnTo>
                    <a:lnTo>
                      <a:pt x="168" y="36"/>
                    </a:lnTo>
                    <a:lnTo>
                      <a:pt x="114" y="60"/>
                    </a:lnTo>
                    <a:lnTo>
                      <a:pt x="276" y="18"/>
                    </a:lnTo>
                    <a:lnTo>
                      <a:pt x="287" y="0"/>
                    </a:lnTo>
                    <a:lnTo>
                      <a:pt x="287"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6" name="Google Shape;86;p3"/>
              <p:cNvSpPr/>
              <p:nvPr/>
            </p:nvSpPr>
            <p:spPr>
              <a:xfrm>
                <a:off x="1314450" y="4767262"/>
                <a:ext cx="104775" cy="171450"/>
              </a:xfrm>
              <a:custGeom>
                <a:rect b="b" l="l" r="r" t="t"/>
                <a:pathLst>
                  <a:path extrusionOk="0" h="108" w="66">
                    <a:moveTo>
                      <a:pt x="6" y="0"/>
                    </a:moveTo>
                    <a:lnTo>
                      <a:pt x="66" y="6"/>
                    </a:lnTo>
                    <a:lnTo>
                      <a:pt x="0" y="84"/>
                    </a:lnTo>
                    <a:lnTo>
                      <a:pt x="54" y="24"/>
                    </a:lnTo>
                    <a:lnTo>
                      <a:pt x="6" y="108"/>
                    </a:lnTo>
                    <a:lnTo>
                      <a:pt x="66" y="6"/>
                    </a:lnTo>
                    <a:lnTo>
                      <a:pt x="6" y="0"/>
                    </a:lnTo>
                    <a:lnTo>
                      <a:pt x="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7" name="Google Shape;87;p3"/>
              <p:cNvSpPr/>
              <p:nvPr/>
            </p:nvSpPr>
            <p:spPr>
              <a:xfrm>
                <a:off x="581025" y="4938712"/>
                <a:ext cx="122237" cy="66675"/>
              </a:xfrm>
              <a:custGeom>
                <a:rect b="b" l="l" r="r" t="t"/>
                <a:pathLst>
                  <a:path extrusionOk="0" h="42" w="77">
                    <a:moveTo>
                      <a:pt x="36" y="0"/>
                    </a:moveTo>
                    <a:lnTo>
                      <a:pt x="42" y="0"/>
                    </a:lnTo>
                    <a:lnTo>
                      <a:pt x="60" y="6"/>
                    </a:lnTo>
                    <a:lnTo>
                      <a:pt x="48" y="6"/>
                    </a:lnTo>
                    <a:lnTo>
                      <a:pt x="42" y="6"/>
                    </a:lnTo>
                    <a:lnTo>
                      <a:pt x="60" y="6"/>
                    </a:lnTo>
                    <a:lnTo>
                      <a:pt x="0" y="24"/>
                    </a:lnTo>
                    <a:lnTo>
                      <a:pt x="71" y="6"/>
                    </a:lnTo>
                    <a:lnTo>
                      <a:pt x="66" y="42"/>
                    </a:lnTo>
                    <a:lnTo>
                      <a:pt x="77" y="6"/>
                    </a:lnTo>
                    <a:lnTo>
                      <a:pt x="36" y="0"/>
                    </a:lnTo>
                    <a:lnTo>
                      <a:pt x="3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8" name="Google Shape;88;p3"/>
              <p:cNvSpPr/>
              <p:nvPr/>
            </p:nvSpPr>
            <p:spPr>
              <a:xfrm>
                <a:off x="790575" y="5024437"/>
                <a:ext cx="104775" cy="47625"/>
              </a:xfrm>
              <a:custGeom>
                <a:rect b="b" l="l" r="r" t="t"/>
                <a:pathLst>
                  <a:path extrusionOk="0" h="30" w="66">
                    <a:moveTo>
                      <a:pt x="66" y="6"/>
                    </a:moveTo>
                    <a:lnTo>
                      <a:pt x="0" y="0"/>
                    </a:lnTo>
                    <a:lnTo>
                      <a:pt x="54" y="6"/>
                    </a:lnTo>
                    <a:lnTo>
                      <a:pt x="18" y="18"/>
                    </a:lnTo>
                    <a:lnTo>
                      <a:pt x="60" y="12"/>
                    </a:lnTo>
                    <a:lnTo>
                      <a:pt x="60" y="30"/>
                    </a:lnTo>
                    <a:lnTo>
                      <a:pt x="60" y="30"/>
                    </a:lnTo>
                    <a:lnTo>
                      <a:pt x="66" y="6"/>
                    </a:lnTo>
                    <a:lnTo>
                      <a:pt x="66" y="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9" name="Google Shape;89;p3"/>
              <p:cNvSpPr/>
              <p:nvPr/>
            </p:nvSpPr>
            <p:spPr>
              <a:xfrm>
                <a:off x="1333500" y="4633912"/>
                <a:ext cx="28575" cy="95250"/>
              </a:xfrm>
              <a:custGeom>
                <a:rect b="b" l="l" r="r" t="t"/>
                <a:pathLst>
                  <a:path extrusionOk="0" h="60" w="18">
                    <a:moveTo>
                      <a:pt x="0" y="24"/>
                    </a:moveTo>
                    <a:lnTo>
                      <a:pt x="12" y="24"/>
                    </a:lnTo>
                    <a:lnTo>
                      <a:pt x="12" y="60"/>
                    </a:lnTo>
                    <a:lnTo>
                      <a:pt x="18" y="18"/>
                    </a:lnTo>
                    <a:lnTo>
                      <a:pt x="18" y="18"/>
                    </a:lnTo>
                    <a:lnTo>
                      <a:pt x="18" y="0"/>
                    </a:lnTo>
                    <a:lnTo>
                      <a:pt x="12" y="18"/>
                    </a:lnTo>
                    <a:lnTo>
                      <a:pt x="0" y="24"/>
                    </a:lnTo>
                    <a:lnTo>
                      <a:pt x="0" y="24"/>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0" name="Google Shape;90;p3"/>
              <p:cNvSpPr/>
              <p:nvPr/>
            </p:nvSpPr>
            <p:spPr>
              <a:xfrm>
                <a:off x="866775" y="4795837"/>
                <a:ext cx="9525" cy="28575"/>
              </a:xfrm>
              <a:custGeom>
                <a:rect b="b" l="l" r="r" t="t"/>
                <a:pathLst>
                  <a:path extrusionOk="0" h="18" w="6">
                    <a:moveTo>
                      <a:pt x="6" y="0"/>
                    </a:moveTo>
                    <a:lnTo>
                      <a:pt x="0" y="18"/>
                    </a:lnTo>
                    <a:lnTo>
                      <a:pt x="6" y="12"/>
                    </a:lnTo>
                    <a:lnTo>
                      <a:pt x="6" y="0"/>
                    </a:lnTo>
                    <a:lnTo>
                      <a:pt x="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1" name="Google Shape;91;p3"/>
              <p:cNvSpPr/>
              <p:nvPr/>
            </p:nvSpPr>
            <p:spPr>
              <a:xfrm>
                <a:off x="847725" y="4672012"/>
                <a:ext cx="47625" cy="123825"/>
              </a:xfrm>
              <a:custGeom>
                <a:rect b="b" l="l" r="r" t="t"/>
                <a:pathLst>
                  <a:path extrusionOk="0" h="78" w="30">
                    <a:moveTo>
                      <a:pt x="24" y="6"/>
                    </a:moveTo>
                    <a:lnTo>
                      <a:pt x="18" y="24"/>
                    </a:lnTo>
                    <a:lnTo>
                      <a:pt x="0" y="18"/>
                    </a:lnTo>
                    <a:lnTo>
                      <a:pt x="12" y="30"/>
                    </a:lnTo>
                    <a:lnTo>
                      <a:pt x="6" y="42"/>
                    </a:lnTo>
                    <a:lnTo>
                      <a:pt x="18" y="78"/>
                    </a:lnTo>
                    <a:lnTo>
                      <a:pt x="18" y="24"/>
                    </a:lnTo>
                    <a:lnTo>
                      <a:pt x="24" y="12"/>
                    </a:lnTo>
                    <a:lnTo>
                      <a:pt x="30" y="6"/>
                    </a:lnTo>
                    <a:lnTo>
                      <a:pt x="30" y="6"/>
                    </a:lnTo>
                    <a:lnTo>
                      <a:pt x="12" y="0"/>
                    </a:lnTo>
                    <a:lnTo>
                      <a:pt x="24" y="6"/>
                    </a:lnTo>
                    <a:lnTo>
                      <a:pt x="24" y="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 name="Google Shape;92;p3"/>
              <p:cNvSpPr/>
              <p:nvPr/>
            </p:nvSpPr>
            <p:spPr>
              <a:xfrm>
                <a:off x="857250" y="4824412"/>
                <a:ext cx="38100" cy="38100"/>
              </a:xfrm>
              <a:custGeom>
                <a:rect b="b" l="l" r="r" t="t"/>
                <a:pathLst>
                  <a:path extrusionOk="0" h="24" w="24">
                    <a:moveTo>
                      <a:pt x="6" y="0"/>
                    </a:moveTo>
                    <a:lnTo>
                      <a:pt x="0" y="0"/>
                    </a:lnTo>
                    <a:lnTo>
                      <a:pt x="6" y="0"/>
                    </a:lnTo>
                    <a:lnTo>
                      <a:pt x="12" y="6"/>
                    </a:lnTo>
                    <a:lnTo>
                      <a:pt x="24" y="24"/>
                    </a:lnTo>
                    <a:lnTo>
                      <a:pt x="24" y="18"/>
                    </a:lnTo>
                    <a:lnTo>
                      <a:pt x="18" y="6"/>
                    </a:lnTo>
                    <a:lnTo>
                      <a:pt x="12" y="0"/>
                    </a:lnTo>
                    <a:lnTo>
                      <a:pt x="6" y="0"/>
                    </a:lnTo>
                    <a:lnTo>
                      <a:pt x="6" y="0"/>
                    </a:lnTo>
                    <a:lnTo>
                      <a:pt x="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3" name="Google Shape;93;p3"/>
              <p:cNvSpPr/>
              <p:nvPr/>
            </p:nvSpPr>
            <p:spPr>
              <a:xfrm>
                <a:off x="1271587" y="4256087"/>
                <a:ext cx="341312" cy="342900"/>
              </a:xfrm>
              <a:custGeom>
                <a:rect b="b" l="l" r="r" t="t"/>
                <a:pathLst>
                  <a:path extrusionOk="0" h="216" w="215">
                    <a:moveTo>
                      <a:pt x="215" y="0"/>
                    </a:moveTo>
                    <a:lnTo>
                      <a:pt x="147" y="36"/>
                    </a:lnTo>
                    <a:lnTo>
                      <a:pt x="132" y="49"/>
                    </a:lnTo>
                    <a:lnTo>
                      <a:pt x="104" y="79"/>
                    </a:lnTo>
                    <a:lnTo>
                      <a:pt x="87" y="114"/>
                    </a:lnTo>
                    <a:lnTo>
                      <a:pt x="48" y="156"/>
                    </a:lnTo>
                    <a:lnTo>
                      <a:pt x="42" y="166"/>
                    </a:lnTo>
                    <a:lnTo>
                      <a:pt x="29" y="177"/>
                    </a:lnTo>
                    <a:lnTo>
                      <a:pt x="0" y="208"/>
                    </a:lnTo>
                    <a:lnTo>
                      <a:pt x="48" y="216"/>
                    </a:lnTo>
                    <a:lnTo>
                      <a:pt x="215" y="0"/>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 name="Google Shape;94;p3"/>
              <p:cNvSpPr/>
              <p:nvPr/>
            </p:nvSpPr>
            <p:spPr>
              <a:xfrm>
                <a:off x="850900" y="4302125"/>
                <a:ext cx="336550" cy="284162"/>
              </a:xfrm>
              <a:custGeom>
                <a:rect b="b" l="l" r="r" t="t"/>
                <a:pathLst>
                  <a:path extrusionOk="0" h="179" w="212">
                    <a:moveTo>
                      <a:pt x="212" y="0"/>
                    </a:moveTo>
                    <a:lnTo>
                      <a:pt x="144" y="36"/>
                    </a:lnTo>
                    <a:lnTo>
                      <a:pt x="0" y="179"/>
                    </a:lnTo>
                    <a:lnTo>
                      <a:pt x="177" y="85"/>
                    </a:lnTo>
                    <a:lnTo>
                      <a:pt x="21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 name="Google Shape;95;p3"/>
              <p:cNvSpPr/>
              <p:nvPr/>
            </p:nvSpPr>
            <p:spPr>
              <a:xfrm>
                <a:off x="1646237" y="4141787"/>
                <a:ext cx="101600" cy="125412"/>
              </a:xfrm>
              <a:custGeom>
                <a:rect b="b" l="l" r="r" t="t"/>
                <a:pathLst>
                  <a:path extrusionOk="0" h="79" w="64">
                    <a:moveTo>
                      <a:pt x="0" y="22"/>
                    </a:moveTo>
                    <a:lnTo>
                      <a:pt x="64" y="79"/>
                    </a:lnTo>
                    <a:lnTo>
                      <a:pt x="60" y="0"/>
                    </a:lnTo>
                    <a:lnTo>
                      <a:pt x="0" y="22"/>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 name="Google Shape;96;p3"/>
              <p:cNvSpPr/>
              <p:nvPr/>
            </p:nvSpPr>
            <p:spPr>
              <a:xfrm>
                <a:off x="1376362" y="3922712"/>
                <a:ext cx="217487" cy="328612"/>
              </a:xfrm>
              <a:custGeom>
                <a:rect b="b" l="l" r="r" t="t"/>
                <a:pathLst>
                  <a:path extrusionOk="0" h="207" w="137">
                    <a:moveTo>
                      <a:pt x="0" y="0"/>
                    </a:moveTo>
                    <a:lnTo>
                      <a:pt x="17" y="87"/>
                    </a:lnTo>
                    <a:lnTo>
                      <a:pt x="69" y="154"/>
                    </a:lnTo>
                    <a:lnTo>
                      <a:pt x="137" y="207"/>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7" name="Google Shape;97;p3"/>
              <p:cNvSpPr/>
              <p:nvPr/>
            </p:nvSpPr>
            <p:spPr>
              <a:xfrm>
                <a:off x="1296987" y="3979862"/>
                <a:ext cx="103187" cy="352425"/>
              </a:xfrm>
              <a:custGeom>
                <a:rect b="b" l="l" r="r" t="t"/>
                <a:pathLst>
                  <a:path extrusionOk="0" h="222" w="65">
                    <a:moveTo>
                      <a:pt x="0" y="222"/>
                    </a:moveTo>
                    <a:lnTo>
                      <a:pt x="40" y="142"/>
                    </a:lnTo>
                    <a:lnTo>
                      <a:pt x="65" y="72"/>
                    </a:lnTo>
                    <a:lnTo>
                      <a:pt x="7" y="0"/>
                    </a:lnTo>
                    <a:lnTo>
                      <a:pt x="0" y="222"/>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sp>
        <p:nvSpPr>
          <p:cNvPr id="98" name="Google Shape;98;p3"/>
          <p:cNvSpPr txBox="1"/>
          <p:nvPr>
            <p:ph type="ctrTitle"/>
          </p:nvPr>
        </p:nvSpPr>
        <p:spPr>
          <a:xfrm>
            <a:off x="685800" y="1447800"/>
            <a:ext cx="7772400" cy="1470025"/>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 name="Google Shape;99;p3"/>
          <p:cNvSpPr txBox="1"/>
          <p:nvPr>
            <p:ph idx="1" type="subTitle"/>
          </p:nvPr>
        </p:nvSpPr>
        <p:spPr>
          <a:xfrm>
            <a:off x="1371600" y="3203575"/>
            <a:ext cx="6400800" cy="1752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Verdana"/>
              <a:buChar char="•"/>
              <a:defRPr b="0" i="0" sz="3200" u="none" cap="none" strike="noStrike">
                <a:solidFill>
                  <a:schemeClr val="dk1"/>
                </a:solidFill>
                <a:latin typeface="Verdana"/>
                <a:ea typeface="Verdana"/>
                <a:cs typeface="Verdana"/>
                <a:sym typeface="Verdana"/>
              </a:defRPr>
            </a:lvl1pPr>
            <a:lvl2pPr lvl="1" marR="0" rtl="0" algn="l">
              <a:lnSpc>
                <a:spcPct val="100000"/>
              </a:lnSpc>
              <a:spcBef>
                <a:spcPts val="560"/>
              </a:spcBef>
              <a:spcAft>
                <a:spcPts val="0"/>
              </a:spcAft>
              <a:buClr>
                <a:schemeClr val="dk1"/>
              </a:buClr>
              <a:buSzPts val="2800"/>
              <a:buFont typeface="Verdana"/>
              <a:buChar char="•"/>
              <a:defRPr b="0" i="0" sz="2800" u="none" cap="none" strike="noStrike">
                <a:solidFill>
                  <a:schemeClr val="dk1"/>
                </a:solidFill>
                <a:latin typeface="Verdana"/>
                <a:ea typeface="Verdana"/>
                <a:cs typeface="Verdana"/>
                <a:sym typeface="Verdana"/>
              </a:defRPr>
            </a:lvl2pPr>
            <a:lvl3pPr lvl="2" marR="0" rtl="0" algn="l">
              <a:lnSpc>
                <a:spcPct val="100000"/>
              </a:lnSpc>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3pPr>
            <a:lvl4pPr lvl="3"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4pPr>
            <a:lvl5pPr lvl="4"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9pPr>
          </a:lstStyle>
          <a:p/>
        </p:txBody>
      </p:sp>
      <p:sp>
        <p:nvSpPr>
          <p:cNvPr id="100" name="Google Shape;100;p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01" name="Google Shape;101;p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02" name="Google Shape;102;p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1pPr>
            <a:lvl2pPr indent="0" lvl="1"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2pPr>
            <a:lvl3pPr indent="0" lvl="2"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3pPr>
            <a:lvl4pPr indent="0" lvl="3"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4pPr>
            <a:lvl5pPr indent="0" lvl="4"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5pPr>
            <a:lvl6pPr indent="0" lvl="5"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6pPr>
            <a:lvl7pPr indent="0" lvl="6"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7pPr>
            <a:lvl8pPr indent="0" lvl="7"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8pPr>
            <a:lvl9pPr indent="0" lvl="8"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p4"/>
          <p:cNvSpPr txBox="1"/>
          <p:nvPr>
            <p:ph type="title"/>
          </p:nvPr>
        </p:nvSpPr>
        <p:spPr>
          <a:xfrm>
            <a:off x="457200" y="158750"/>
            <a:ext cx="8229600" cy="1258887"/>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5" name="Google Shape;105;p4"/>
          <p:cNvSpPr txBox="1"/>
          <p:nvPr>
            <p:ph idx="10" type="dt"/>
          </p:nvPr>
        </p:nvSpPr>
        <p:spPr>
          <a:xfrm>
            <a:off x="457200" y="6243637"/>
            <a:ext cx="2133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06" name="Google Shape;106;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07" name="Google Shape;107;p4"/>
          <p:cNvSpPr txBox="1"/>
          <p:nvPr>
            <p:ph idx="12" type="sldNum"/>
          </p:nvPr>
        </p:nvSpPr>
        <p:spPr>
          <a:xfrm>
            <a:off x="6553200" y="6243637"/>
            <a:ext cx="21336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1pPr>
            <a:lvl2pPr indent="0" lvl="1"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2pPr>
            <a:lvl3pPr indent="0" lvl="2"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3pPr>
            <a:lvl4pPr indent="0" lvl="3"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4pPr>
            <a:lvl5pPr indent="0" lvl="4"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5pPr>
            <a:lvl6pPr indent="0" lvl="5"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6pPr>
            <a:lvl7pPr indent="0" lvl="6"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7pPr>
            <a:lvl8pPr indent="0" lvl="7"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8pPr>
            <a:lvl9pPr indent="0" lvl="8"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7" name="Shape 117"/>
        <p:cNvGrpSpPr/>
        <p:nvPr/>
      </p:nvGrpSpPr>
      <p:grpSpPr>
        <a:xfrm>
          <a:off x="0" y="0"/>
          <a:ext cx="0" cy="0"/>
          <a:chOff x="0" y="0"/>
          <a:chExt cx="0" cy="0"/>
        </a:xfrm>
      </p:grpSpPr>
      <p:sp>
        <p:nvSpPr>
          <p:cNvPr id="118" name="Google Shape;118;p6"/>
          <p:cNvSpPr txBox="1"/>
          <p:nvPr>
            <p:ph type="ctrTitle"/>
          </p:nvPr>
        </p:nvSpPr>
        <p:spPr>
          <a:xfrm>
            <a:off x="914400" y="1524000"/>
            <a:ext cx="77724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0" i="0" sz="4800" u="none" cap="none" strike="noStrike">
                <a:solidFill>
                  <a:schemeClr val="lt2"/>
                </a:solidFill>
                <a:latin typeface="Tahoma"/>
                <a:ea typeface="Tahoma"/>
                <a:cs typeface="Tahoma"/>
                <a:sym typeface="Tahoma"/>
              </a:defRPr>
            </a:lvl1pPr>
            <a:lvl2pPr lvl="1"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2pPr>
            <a:lvl3pPr lvl="2"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3pPr>
            <a:lvl4pPr lvl="3"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4pPr>
            <a:lvl5pPr lvl="4"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5pPr>
            <a:lvl6pPr lvl="5"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6pPr>
            <a:lvl7pPr lvl="6"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7pPr>
            <a:lvl8pPr lvl="7"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8pPr>
            <a:lvl9pPr lvl="8"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9pPr>
          </a:lstStyle>
          <a:p/>
        </p:txBody>
      </p:sp>
      <p:sp>
        <p:nvSpPr>
          <p:cNvPr id="119" name="Google Shape;119;p6"/>
          <p:cNvSpPr txBox="1"/>
          <p:nvPr>
            <p:ph idx="1" type="subTitle"/>
          </p:nvPr>
        </p:nvSpPr>
        <p:spPr>
          <a:xfrm>
            <a:off x="914400" y="3276600"/>
            <a:ext cx="6400800" cy="17526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Tahoma"/>
              <a:buNone/>
              <a:defRPr b="0" i="0" sz="3000" u="none" cap="none" strike="noStrike">
                <a:solidFill>
                  <a:schemeClr val="lt1"/>
                </a:solidFill>
                <a:latin typeface="Tahoma"/>
                <a:ea typeface="Tahoma"/>
                <a:cs typeface="Tahoma"/>
                <a:sym typeface="Tahoma"/>
              </a:defRPr>
            </a:lvl1pPr>
            <a:lvl2pPr lvl="1" marR="0" rtl="0" algn="l">
              <a:spcBef>
                <a:spcPts val="1040"/>
              </a:spcBef>
              <a:spcAft>
                <a:spcPts val="0"/>
              </a:spcAft>
              <a:buClr>
                <a:schemeClr val="lt1"/>
              </a:buClr>
              <a:buSzPts val="2600"/>
              <a:buFont typeface="Tahoma"/>
              <a:buChar char="–"/>
              <a:defRPr b="0" i="0" sz="2600" u="none" cap="none" strike="noStrike">
                <a:solidFill>
                  <a:schemeClr val="lt1"/>
                </a:solidFill>
                <a:latin typeface="Tahoma"/>
                <a:ea typeface="Tahoma"/>
                <a:cs typeface="Tahoma"/>
                <a:sym typeface="Tahoma"/>
              </a:defRPr>
            </a:lvl2pPr>
            <a:lvl3pPr lvl="2" marR="0" rtl="0" algn="l">
              <a:lnSpc>
                <a:spcPct val="95000"/>
              </a:lnSpc>
              <a:spcBef>
                <a:spcPts val="84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lvl="3" marR="0" rtl="0" algn="l">
              <a:lnSpc>
                <a:spcPct val="75000"/>
              </a:lnSpc>
              <a:spcBef>
                <a:spcPts val="6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lvl="4"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5pPr>
            <a:lvl6pPr lvl="5"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6pPr>
            <a:lvl7pPr lvl="6"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7pPr>
            <a:lvl8pPr lvl="7"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8pPr>
            <a:lvl9pPr lvl="8"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9pPr>
          </a:lstStyle>
          <a:p/>
        </p:txBody>
      </p:sp>
      <p:sp>
        <p:nvSpPr>
          <p:cNvPr id="120" name="Google Shape;120;p6"/>
          <p:cNvSpPr txBox="1"/>
          <p:nvPr>
            <p:ph idx="10" type="dt"/>
          </p:nvPr>
        </p:nvSpPr>
        <p:spPr>
          <a:xfrm>
            <a:off x="838200" y="5943600"/>
            <a:ext cx="1905000" cy="3048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121" name="Google Shape;121;p6"/>
          <p:cNvSpPr txBox="1"/>
          <p:nvPr>
            <p:ph idx="11" type="ftr"/>
          </p:nvPr>
        </p:nvSpPr>
        <p:spPr>
          <a:xfrm>
            <a:off x="838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122" name="Google Shape;122;p6"/>
          <p:cNvSpPr txBox="1"/>
          <p:nvPr>
            <p:ph idx="12" type="sldNum"/>
          </p:nvPr>
        </p:nvSpPr>
        <p:spPr>
          <a:xfrm>
            <a:off x="37338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1pPr>
            <a:lvl2pPr indent="0" lvl="1"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2pPr>
            <a:lvl3pPr indent="0" lvl="2"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3pPr>
            <a:lvl4pPr indent="0" lvl="3"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4pPr>
            <a:lvl5pPr indent="0" lvl="4"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5pPr>
            <a:lvl6pPr indent="0" lvl="5"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6pPr>
            <a:lvl7pPr indent="0" lvl="6"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7pPr>
            <a:lvl8pPr indent="0" lvl="7"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8pPr>
            <a:lvl9pPr indent="0" lvl="8"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8100000" scaled="0"/>
        </a:gradFill>
      </p:bgPr>
    </p:bg>
    <p:spTree>
      <p:nvGrpSpPr>
        <p:cNvPr id="9" name="Shape 9"/>
        <p:cNvGrpSpPr/>
        <p:nvPr/>
      </p:nvGrpSpPr>
      <p:grpSpPr>
        <a:xfrm>
          <a:off x="0" y="0"/>
          <a:ext cx="0" cy="0"/>
          <a:chOff x="0" y="0"/>
          <a:chExt cx="0" cy="0"/>
        </a:xfrm>
      </p:grpSpPr>
      <p:grpSp>
        <p:nvGrpSpPr>
          <p:cNvPr id="10" name="Google Shape;10;p1"/>
          <p:cNvGrpSpPr/>
          <p:nvPr/>
        </p:nvGrpSpPr>
        <p:grpSpPr>
          <a:xfrm>
            <a:off x="0" y="0"/>
            <a:ext cx="9140825" cy="6851649"/>
            <a:chOff x="0" y="0"/>
            <a:chExt cx="9140825" cy="6851649"/>
          </a:xfrm>
        </p:grpSpPr>
        <p:sp>
          <p:nvSpPr>
            <p:cNvPr id="11" name="Google Shape;11;p1"/>
            <p:cNvSpPr/>
            <p:nvPr/>
          </p:nvSpPr>
          <p:spPr>
            <a:xfrm>
              <a:off x="2876550" y="4462462"/>
              <a:ext cx="6264275" cy="2389187"/>
            </a:xfrm>
            <a:custGeom>
              <a:rect b="b" l="l" r="r" t="t"/>
              <a:pathLst>
                <a:path extrusionOk="0" h="1505" w="3934">
                  <a:moveTo>
                    <a:pt x="149" y="1505"/>
                  </a:moveTo>
                  <a:lnTo>
                    <a:pt x="687" y="1331"/>
                  </a:lnTo>
                  <a:lnTo>
                    <a:pt x="1213" y="1157"/>
                  </a:lnTo>
                  <a:lnTo>
                    <a:pt x="1728" y="977"/>
                  </a:lnTo>
                  <a:lnTo>
                    <a:pt x="2218" y="792"/>
                  </a:lnTo>
                  <a:lnTo>
                    <a:pt x="2457" y="696"/>
                  </a:lnTo>
                  <a:lnTo>
                    <a:pt x="2690" y="606"/>
                  </a:lnTo>
                  <a:lnTo>
                    <a:pt x="2918" y="510"/>
                  </a:lnTo>
                  <a:lnTo>
                    <a:pt x="3139" y="420"/>
                  </a:lnTo>
                  <a:lnTo>
                    <a:pt x="3348" y="324"/>
                  </a:lnTo>
                  <a:lnTo>
                    <a:pt x="3551" y="234"/>
                  </a:lnTo>
                  <a:lnTo>
                    <a:pt x="3749" y="138"/>
                  </a:lnTo>
                  <a:lnTo>
                    <a:pt x="3934" y="48"/>
                  </a:lnTo>
                  <a:lnTo>
                    <a:pt x="3934" y="0"/>
                  </a:lnTo>
                  <a:lnTo>
                    <a:pt x="3743" y="96"/>
                  </a:lnTo>
                  <a:lnTo>
                    <a:pt x="3539" y="192"/>
                  </a:lnTo>
                  <a:lnTo>
                    <a:pt x="3330" y="288"/>
                  </a:lnTo>
                  <a:lnTo>
                    <a:pt x="3115" y="384"/>
                  </a:lnTo>
                  <a:lnTo>
                    <a:pt x="2888" y="480"/>
                  </a:lnTo>
                  <a:lnTo>
                    <a:pt x="2654" y="576"/>
                  </a:lnTo>
                  <a:lnTo>
                    <a:pt x="2409" y="672"/>
                  </a:lnTo>
                  <a:lnTo>
                    <a:pt x="2164" y="768"/>
                  </a:lnTo>
                  <a:lnTo>
                    <a:pt x="1907" y="864"/>
                  </a:lnTo>
                  <a:lnTo>
                    <a:pt x="1650" y="960"/>
                  </a:lnTo>
                  <a:lnTo>
                    <a:pt x="1112" y="1145"/>
                  </a:lnTo>
                  <a:lnTo>
                    <a:pt x="562" y="1331"/>
                  </a:lnTo>
                  <a:lnTo>
                    <a:pt x="0" y="1505"/>
                  </a:lnTo>
                  <a:lnTo>
                    <a:pt x="149" y="1505"/>
                  </a:lnTo>
                  <a:lnTo>
                    <a:pt x="149" y="1505"/>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 name="Google Shape;12;p1"/>
            <p:cNvSpPr/>
            <p:nvPr/>
          </p:nvSpPr>
          <p:spPr>
            <a:xfrm>
              <a:off x="6389687" y="5757862"/>
              <a:ext cx="2751137" cy="1093787"/>
            </a:xfrm>
            <a:custGeom>
              <a:rect b="b" l="l" r="r" t="t"/>
              <a:pathLst>
                <a:path extrusionOk="0" h="689" w="1728">
                  <a:moveTo>
                    <a:pt x="132" y="689"/>
                  </a:moveTo>
                  <a:lnTo>
                    <a:pt x="550" y="527"/>
                  </a:lnTo>
                  <a:lnTo>
                    <a:pt x="963" y="365"/>
                  </a:lnTo>
                  <a:lnTo>
                    <a:pt x="1160" y="287"/>
                  </a:lnTo>
                  <a:lnTo>
                    <a:pt x="1357" y="203"/>
                  </a:lnTo>
                  <a:lnTo>
                    <a:pt x="1549" y="126"/>
                  </a:lnTo>
                  <a:lnTo>
                    <a:pt x="1728" y="48"/>
                  </a:lnTo>
                  <a:lnTo>
                    <a:pt x="1728" y="0"/>
                  </a:lnTo>
                  <a:lnTo>
                    <a:pt x="1531" y="84"/>
                  </a:lnTo>
                  <a:lnTo>
                    <a:pt x="1327" y="167"/>
                  </a:lnTo>
                  <a:lnTo>
                    <a:pt x="1118" y="257"/>
                  </a:lnTo>
                  <a:lnTo>
                    <a:pt x="903" y="341"/>
                  </a:lnTo>
                  <a:lnTo>
                    <a:pt x="454" y="515"/>
                  </a:lnTo>
                  <a:lnTo>
                    <a:pt x="0" y="689"/>
                  </a:lnTo>
                  <a:lnTo>
                    <a:pt x="132" y="689"/>
                  </a:lnTo>
                  <a:lnTo>
                    <a:pt x="132" y="689"/>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 name="Google Shape;13;p1"/>
            <p:cNvSpPr/>
            <p:nvPr/>
          </p:nvSpPr>
          <p:spPr>
            <a:xfrm>
              <a:off x="0" y="0"/>
              <a:ext cx="8855075" cy="5472112"/>
            </a:xfrm>
            <a:custGeom>
              <a:rect b="b" l="l" r="r" t="t"/>
              <a:pathLst>
                <a:path extrusionOk="0" h="3447" w="5561">
                  <a:moveTo>
                    <a:pt x="5555" y="1007"/>
                  </a:moveTo>
                  <a:lnTo>
                    <a:pt x="5561" y="929"/>
                  </a:lnTo>
                  <a:lnTo>
                    <a:pt x="5555" y="851"/>
                  </a:lnTo>
                  <a:lnTo>
                    <a:pt x="5537" y="773"/>
                  </a:lnTo>
                  <a:lnTo>
                    <a:pt x="5501" y="701"/>
                  </a:lnTo>
                  <a:lnTo>
                    <a:pt x="5453" y="629"/>
                  </a:lnTo>
                  <a:lnTo>
                    <a:pt x="5399" y="563"/>
                  </a:lnTo>
                  <a:lnTo>
                    <a:pt x="5327" y="492"/>
                  </a:lnTo>
                  <a:lnTo>
                    <a:pt x="5244" y="432"/>
                  </a:lnTo>
                  <a:lnTo>
                    <a:pt x="5148" y="366"/>
                  </a:lnTo>
                  <a:lnTo>
                    <a:pt x="5040" y="306"/>
                  </a:lnTo>
                  <a:lnTo>
                    <a:pt x="4921" y="252"/>
                  </a:lnTo>
                  <a:lnTo>
                    <a:pt x="4795" y="198"/>
                  </a:lnTo>
                  <a:lnTo>
                    <a:pt x="4652" y="144"/>
                  </a:lnTo>
                  <a:lnTo>
                    <a:pt x="4502" y="90"/>
                  </a:lnTo>
                  <a:lnTo>
                    <a:pt x="4341" y="48"/>
                  </a:lnTo>
                  <a:lnTo>
                    <a:pt x="4167" y="0"/>
                  </a:lnTo>
                  <a:lnTo>
                    <a:pt x="4000" y="0"/>
                  </a:lnTo>
                  <a:lnTo>
                    <a:pt x="4185" y="42"/>
                  </a:lnTo>
                  <a:lnTo>
                    <a:pt x="4359" y="90"/>
                  </a:lnTo>
                  <a:lnTo>
                    <a:pt x="4520" y="138"/>
                  </a:lnTo>
                  <a:lnTo>
                    <a:pt x="4670" y="192"/>
                  </a:lnTo>
                  <a:lnTo>
                    <a:pt x="4807" y="246"/>
                  </a:lnTo>
                  <a:lnTo>
                    <a:pt x="4933" y="306"/>
                  </a:lnTo>
                  <a:lnTo>
                    <a:pt x="5046" y="366"/>
                  </a:lnTo>
                  <a:lnTo>
                    <a:pt x="5148" y="426"/>
                  </a:lnTo>
                  <a:lnTo>
                    <a:pt x="5238" y="492"/>
                  </a:lnTo>
                  <a:lnTo>
                    <a:pt x="5315" y="557"/>
                  </a:lnTo>
                  <a:lnTo>
                    <a:pt x="5381" y="629"/>
                  </a:lnTo>
                  <a:lnTo>
                    <a:pt x="5429" y="701"/>
                  </a:lnTo>
                  <a:lnTo>
                    <a:pt x="5465" y="779"/>
                  </a:lnTo>
                  <a:lnTo>
                    <a:pt x="5489" y="851"/>
                  </a:lnTo>
                  <a:lnTo>
                    <a:pt x="5495" y="935"/>
                  </a:lnTo>
                  <a:lnTo>
                    <a:pt x="5489" y="1013"/>
                  </a:lnTo>
                  <a:lnTo>
                    <a:pt x="5471" y="1091"/>
                  </a:lnTo>
                  <a:lnTo>
                    <a:pt x="5441" y="1163"/>
                  </a:lnTo>
                  <a:lnTo>
                    <a:pt x="5399" y="1241"/>
                  </a:lnTo>
                  <a:lnTo>
                    <a:pt x="5345" y="1319"/>
                  </a:lnTo>
                  <a:lnTo>
                    <a:pt x="5280" y="1397"/>
                  </a:lnTo>
                  <a:lnTo>
                    <a:pt x="5202" y="1475"/>
                  </a:lnTo>
                  <a:lnTo>
                    <a:pt x="5118" y="1553"/>
                  </a:lnTo>
                  <a:lnTo>
                    <a:pt x="5017" y="1630"/>
                  </a:lnTo>
                  <a:lnTo>
                    <a:pt x="4909" y="1708"/>
                  </a:lnTo>
                  <a:lnTo>
                    <a:pt x="4789" y="1786"/>
                  </a:lnTo>
                  <a:lnTo>
                    <a:pt x="4664" y="1870"/>
                  </a:lnTo>
                  <a:lnTo>
                    <a:pt x="4526" y="1948"/>
                  </a:lnTo>
                  <a:lnTo>
                    <a:pt x="4377" y="2026"/>
                  </a:lnTo>
                  <a:lnTo>
                    <a:pt x="4215" y="2104"/>
                  </a:lnTo>
                  <a:lnTo>
                    <a:pt x="4048" y="2182"/>
                  </a:lnTo>
                  <a:lnTo>
                    <a:pt x="3875" y="2260"/>
                  </a:lnTo>
                  <a:lnTo>
                    <a:pt x="3689" y="2338"/>
                  </a:lnTo>
                  <a:lnTo>
                    <a:pt x="3498" y="2416"/>
                  </a:lnTo>
                  <a:lnTo>
                    <a:pt x="3295" y="2488"/>
                  </a:lnTo>
                  <a:lnTo>
                    <a:pt x="3085" y="2566"/>
                  </a:lnTo>
                  <a:lnTo>
                    <a:pt x="2864" y="2644"/>
                  </a:lnTo>
                  <a:lnTo>
                    <a:pt x="2643" y="2715"/>
                  </a:lnTo>
                  <a:lnTo>
                    <a:pt x="2410" y="2793"/>
                  </a:lnTo>
                  <a:lnTo>
                    <a:pt x="2164" y="2865"/>
                  </a:lnTo>
                  <a:lnTo>
                    <a:pt x="1919" y="2937"/>
                  </a:lnTo>
                  <a:lnTo>
                    <a:pt x="1662" y="3009"/>
                  </a:lnTo>
                  <a:lnTo>
                    <a:pt x="1399" y="3075"/>
                  </a:lnTo>
                  <a:lnTo>
                    <a:pt x="1136" y="3147"/>
                  </a:lnTo>
                  <a:lnTo>
                    <a:pt x="861" y="3213"/>
                  </a:lnTo>
                  <a:lnTo>
                    <a:pt x="580" y="3279"/>
                  </a:lnTo>
                  <a:lnTo>
                    <a:pt x="0" y="3411"/>
                  </a:lnTo>
                  <a:lnTo>
                    <a:pt x="0" y="3447"/>
                  </a:lnTo>
                  <a:lnTo>
                    <a:pt x="586" y="3315"/>
                  </a:lnTo>
                  <a:lnTo>
                    <a:pt x="867" y="3249"/>
                  </a:lnTo>
                  <a:lnTo>
                    <a:pt x="1148" y="3177"/>
                  </a:lnTo>
                  <a:lnTo>
                    <a:pt x="1417" y="3105"/>
                  </a:lnTo>
                  <a:lnTo>
                    <a:pt x="1680" y="3039"/>
                  </a:lnTo>
                  <a:lnTo>
                    <a:pt x="1937" y="2961"/>
                  </a:lnTo>
                  <a:lnTo>
                    <a:pt x="2188" y="2889"/>
                  </a:lnTo>
                  <a:lnTo>
                    <a:pt x="2434" y="2817"/>
                  </a:lnTo>
                  <a:lnTo>
                    <a:pt x="2673" y="2739"/>
                  </a:lnTo>
                  <a:lnTo>
                    <a:pt x="2900" y="2668"/>
                  </a:lnTo>
                  <a:lnTo>
                    <a:pt x="3121" y="2590"/>
                  </a:lnTo>
                  <a:lnTo>
                    <a:pt x="3330" y="2512"/>
                  </a:lnTo>
                  <a:lnTo>
                    <a:pt x="3534" y="2434"/>
                  </a:lnTo>
                  <a:lnTo>
                    <a:pt x="3731" y="2356"/>
                  </a:lnTo>
                  <a:lnTo>
                    <a:pt x="3916" y="2278"/>
                  </a:lnTo>
                  <a:lnTo>
                    <a:pt x="4096" y="2200"/>
                  </a:lnTo>
                  <a:lnTo>
                    <a:pt x="4263" y="2116"/>
                  </a:lnTo>
                  <a:lnTo>
                    <a:pt x="4425" y="2038"/>
                  </a:lnTo>
                  <a:lnTo>
                    <a:pt x="4574" y="1960"/>
                  </a:lnTo>
                  <a:lnTo>
                    <a:pt x="4718" y="1876"/>
                  </a:lnTo>
                  <a:lnTo>
                    <a:pt x="4849" y="1798"/>
                  </a:lnTo>
                  <a:lnTo>
                    <a:pt x="4969" y="1720"/>
                  </a:lnTo>
                  <a:lnTo>
                    <a:pt x="5076" y="1636"/>
                  </a:lnTo>
                  <a:lnTo>
                    <a:pt x="5178" y="1559"/>
                  </a:lnTo>
                  <a:lnTo>
                    <a:pt x="5262" y="1481"/>
                  </a:lnTo>
                  <a:lnTo>
                    <a:pt x="5339" y="1397"/>
                  </a:lnTo>
                  <a:lnTo>
                    <a:pt x="5405" y="1319"/>
                  </a:lnTo>
                  <a:lnTo>
                    <a:pt x="5459" y="1241"/>
                  </a:lnTo>
                  <a:lnTo>
                    <a:pt x="5507" y="1163"/>
                  </a:lnTo>
                  <a:lnTo>
                    <a:pt x="5537" y="1085"/>
                  </a:lnTo>
                  <a:lnTo>
                    <a:pt x="5555" y="1007"/>
                  </a:lnTo>
                  <a:lnTo>
                    <a:pt x="5555" y="1007"/>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 name="Google Shape;14;p1"/>
            <p:cNvSpPr/>
            <p:nvPr/>
          </p:nvSpPr>
          <p:spPr>
            <a:xfrm>
              <a:off x="7845425" y="0"/>
              <a:ext cx="1295400" cy="438150"/>
            </a:xfrm>
            <a:custGeom>
              <a:rect b="b" l="l" r="r" t="t"/>
              <a:pathLst>
                <a:path extrusionOk="0" h="276" w="813">
                  <a:moveTo>
                    <a:pt x="813" y="222"/>
                  </a:moveTo>
                  <a:lnTo>
                    <a:pt x="670" y="162"/>
                  </a:lnTo>
                  <a:lnTo>
                    <a:pt x="514" y="108"/>
                  </a:lnTo>
                  <a:lnTo>
                    <a:pt x="347" y="54"/>
                  </a:lnTo>
                  <a:lnTo>
                    <a:pt x="167" y="0"/>
                  </a:lnTo>
                  <a:lnTo>
                    <a:pt x="0" y="0"/>
                  </a:lnTo>
                  <a:lnTo>
                    <a:pt x="227" y="60"/>
                  </a:lnTo>
                  <a:lnTo>
                    <a:pt x="442" y="132"/>
                  </a:lnTo>
                  <a:lnTo>
                    <a:pt x="634" y="204"/>
                  </a:lnTo>
                  <a:lnTo>
                    <a:pt x="813" y="276"/>
                  </a:lnTo>
                  <a:lnTo>
                    <a:pt x="813" y="222"/>
                  </a:lnTo>
                  <a:lnTo>
                    <a:pt x="813" y="222"/>
                  </a:lnTo>
                  <a:close/>
                </a:path>
              </a:pathLst>
            </a:custGeom>
            <a:gradFill>
              <a:gsLst>
                <a:gs pos="0">
                  <a:schemeClr val="lt2"/>
                </a:gs>
                <a:gs pos="50000">
                  <a:srgbClr val="A07575"/>
                </a:gs>
                <a:gs pos="100000">
                  <a:schemeClr val="lt2"/>
                </a:gs>
              </a:gsLst>
              <a:lin ang="108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 name="Google Shape;15;p1"/>
            <p:cNvSpPr/>
            <p:nvPr/>
          </p:nvSpPr>
          <p:spPr>
            <a:xfrm>
              <a:off x="0" y="3149600"/>
              <a:ext cx="9140825" cy="3330575"/>
            </a:xfrm>
            <a:custGeom>
              <a:rect b="b" l="l" r="r" t="t"/>
              <a:pathLst>
                <a:path extrusionOk="0" h="2098" w="5740">
                  <a:moveTo>
                    <a:pt x="5740" y="0"/>
                  </a:moveTo>
                  <a:lnTo>
                    <a:pt x="5638" y="72"/>
                  </a:lnTo>
                  <a:lnTo>
                    <a:pt x="5537" y="138"/>
                  </a:lnTo>
                  <a:lnTo>
                    <a:pt x="5423" y="210"/>
                  </a:lnTo>
                  <a:lnTo>
                    <a:pt x="5304" y="276"/>
                  </a:lnTo>
                  <a:lnTo>
                    <a:pt x="5052" y="414"/>
                  </a:lnTo>
                  <a:lnTo>
                    <a:pt x="4777" y="552"/>
                  </a:lnTo>
                  <a:lnTo>
                    <a:pt x="4478" y="690"/>
                  </a:lnTo>
                  <a:lnTo>
                    <a:pt x="4162" y="827"/>
                  </a:lnTo>
                  <a:lnTo>
                    <a:pt x="3827" y="959"/>
                  </a:lnTo>
                  <a:lnTo>
                    <a:pt x="3468" y="1091"/>
                  </a:lnTo>
                  <a:lnTo>
                    <a:pt x="3091" y="1223"/>
                  </a:lnTo>
                  <a:lnTo>
                    <a:pt x="2697" y="1355"/>
                  </a:lnTo>
                  <a:lnTo>
                    <a:pt x="2284" y="1481"/>
                  </a:lnTo>
                  <a:lnTo>
                    <a:pt x="1860" y="1601"/>
                  </a:lnTo>
                  <a:lnTo>
                    <a:pt x="1417" y="1721"/>
                  </a:lnTo>
                  <a:lnTo>
                    <a:pt x="957" y="1834"/>
                  </a:lnTo>
                  <a:lnTo>
                    <a:pt x="484" y="1948"/>
                  </a:lnTo>
                  <a:lnTo>
                    <a:pt x="0" y="2056"/>
                  </a:lnTo>
                  <a:lnTo>
                    <a:pt x="0" y="2098"/>
                  </a:lnTo>
                  <a:lnTo>
                    <a:pt x="478" y="1990"/>
                  </a:lnTo>
                  <a:lnTo>
                    <a:pt x="951" y="1882"/>
                  </a:lnTo>
                  <a:lnTo>
                    <a:pt x="1405" y="1763"/>
                  </a:lnTo>
                  <a:lnTo>
                    <a:pt x="1842" y="1649"/>
                  </a:lnTo>
                  <a:lnTo>
                    <a:pt x="2266" y="1523"/>
                  </a:lnTo>
                  <a:lnTo>
                    <a:pt x="2679" y="1397"/>
                  </a:lnTo>
                  <a:lnTo>
                    <a:pt x="3067" y="1271"/>
                  </a:lnTo>
                  <a:lnTo>
                    <a:pt x="3444" y="1139"/>
                  </a:lnTo>
                  <a:lnTo>
                    <a:pt x="3803" y="1007"/>
                  </a:lnTo>
                  <a:lnTo>
                    <a:pt x="4138" y="875"/>
                  </a:lnTo>
                  <a:lnTo>
                    <a:pt x="4460" y="737"/>
                  </a:lnTo>
                  <a:lnTo>
                    <a:pt x="4759" y="600"/>
                  </a:lnTo>
                  <a:lnTo>
                    <a:pt x="5040" y="462"/>
                  </a:lnTo>
                  <a:lnTo>
                    <a:pt x="5292" y="324"/>
                  </a:lnTo>
                  <a:lnTo>
                    <a:pt x="5531" y="186"/>
                  </a:lnTo>
                  <a:lnTo>
                    <a:pt x="5740" y="48"/>
                  </a:lnTo>
                  <a:lnTo>
                    <a:pt x="5740" y="0"/>
                  </a:lnTo>
                  <a:lnTo>
                    <a:pt x="5740"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 name="Google Shape;16;p1"/>
            <p:cNvSpPr/>
            <p:nvPr/>
          </p:nvSpPr>
          <p:spPr>
            <a:xfrm>
              <a:off x="0" y="161925"/>
              <a:ext cx="3113087" cy="2008187"/>
            </a:xfrm>
            <a:custGeom>
              <a:rect b="b" l="l" r="r" t="t"/>
              <a:pathLst>
                <a:path extrusionOk="0" h="1265" w="1955">
                  <a:moveTo>
                    <a:pt x="1955" y="533"/>
                  </a:moveTo>
                  <a:lnTo>
                    <a:pt x="1955" y="485"/>
                  </a:lnTo>
                  <a:lnTo>
                    <a:pt x="1937" y="438"/>
                  </a:lnTo>
                  <a:lnTo>
                    <a:pt x="1901" y="390"/>
                  </a:lnTo>
                  <a:lnTo>
                    <a:pt x="1842" y="348"/>
                  </a:lnTo>
                  <a:lnTo>
                    <a:pt x="1770" y="306"/>
                  </a:lnTo>
                  <a:lnTo>
                    <a:pt x="1686" y="270"/>
                  </a:lnTo>
                  <a:lnTo>
                    <a:pt x="1579" y="228"/>
                  </a:lnTo>
                  <a:lnTo>
                    <a:pt x="1459" y="198"/>
                  </a:lnTo>
                  <a:lnTo>
                    <a:pt x="1327" y="162"/>
                  </a:lnTo>
                  <a:lnTo>
                    <a:pt x="1178" y="132"/>
                  </a:lnTo>
                  <a:lnTo>
                    <a:pt x="1010" y="102"/>
                  </a:lnTo>
                  <a:lnTo>
                    <a:pt x="837" y="78"/>
                  </a:lnTo>
                  <a:lnTo>
                    <a:pt x="646" y="54"/>
                  </a:lnTo>
                  <a:lnTo>
                    <a:pt x="442" y="36"/>
                  </a:lnTo>
                  <a:lnTo>
                    <a:pt x="227" y="18"/>
                  </a:lnTo>
                  <a:lnTo>
                    <a:pt x="0" y="0"/>
                  </a:lnTo>
                  <a:lnTo>
                    <a:pt x="0" y="12"/>
                  </a:lnTo>
                  <a:lnTo>
                    <a:pt x="221" y="30"/>
                  </a:lnTo>
                  <a:lnTo>
                    <a:pt x="431" y="48"/>
                  </a:lnTo>
                  <a:lnTo>
                    <a:pt x="628" y="66"/>
                  </a:lnTo>
                  <a:lnTo>
                    <a:pt x="813" y="90"/>
                  </a:lnTo>
                  <a:lnTo>
                    <a:pt x="987" y="114"/>
                  </a:lnTo>
                  <a:lnTo>
                    <a:pt x="1148" y="144"/>
                  </a:lnTo>
                  <a:lnTo>
                    <a:pt x="1292" y="174"/>
                  </a:lnTo>
                  <a:lnTo>
                    <a:pt x="1423" y="204"/>
                  </a:lnTo>
                  <a:lnTo>
                    <a:pt x="1537" y="240"/>
                  </a:lnTo>
                  <a:lnTo>
                    <a:pt x="1638" y="276"/>
                  </a:lnTo>
                  <a:lnTo>
                    <a:pt x="1728" y="318"/>
                  </a:lnTo>
                  <a:lnTo>
                    <a:pt x="1794" y="360"/>
                  </a:lnTo>
                  <a:lnTo>
                    <a:pt x="1848" y="402"/>
                  </a:lnTo>
                  <a:lnTo>
                    <a:pt x="1883" y="443"/>
                  </a:lnTo>
                  <a:lnTo>
                    <a:pt x="1901" y="491"/>
                  </a:lnTo>
                  <a:lnTo>
                    <a:pt x="1901" y="539"/>
                  </a:lnTo>
                  <a:lnTo>
                    <a:pt x="1883" y="587"/>
                  </a:lnTo>
                  <a:lnTo>
                    <a:pt x="1854" y="629"/>
                  </a:lnTo>
                  <a:lnTo>
                    <a:pt x="1806" y="677"/>
                  </a:lnTo>
                  <a:lnTo>
                    <a:pt x="1746" y="719"/>
                  </a:lnTo>
                  <a:lnTo>
                    <a:pt x="1668" y="767"/>
                  </a:lnTo>
                  <a:lnTo>
                    <a:pt x="1579" y="809"/>
                  </a:lnTo>
                  <a:lnTo>
                    <a:pt x="1471" y="857"/>
                  </a:lnTo>
                  <a:lnTo>
                    <a:pt x="1357" y="899"/>
                  </a:lnTo>
                  <a:lnTo>
                    <a:pt x="1226" y="941"/>
                  </a:lnTo>
                  <a:lnTo>
                    <a:pt x="1088" y="989"/>
                  </a:lnTo>
                  <a:lnTo>
                    <a:pt x="933" y="1031"/>
                  </a:lnTo>
                  <a:lnTo>
                    <a:pt x="765" y="1073"/>
                  </a:lnTo>
                  <a:lnTo>
                    <a:pt x="592" y="1115"/>
                  </a:lnTo>
                  <a:lnTo>
                    <a:pt x="407" y="1157"/>
                  </a:lnTo>
                  <a:lnTo>
                    <a:pt x="209" y="1199"/>
                  </a:lnTo>
                  <a:lnTo>
                    <a:pt x="0" y="1241"/>
                  </a:lnTo>
                  <a:lnTo>
                    <a:pt x="0" y="1265"/>
                  </a:lnTo>
                  <a:lnTo>
                    <a:pt x="215" y="1223"/>
                  </a:lnTo>
                  <a:lnTo>
                    <a:pt x="413" y="1181"/>
                  </a:lnTo>
                  <a:lnTo>
                    <a:pt x="610" y="1139"/>
                  </a:lnTo>
                  <a:lnTo>
                    <a:pt x="789" y="1091"/>
                  </a:lnTo>
                  <a:lnTo>
                    <a:pt x="957" y="1049"/>
                  </a:lnTo>
                  <a:lnTo>
                    <a:pt x="1118" y="1001"/>
                  </a:lnTo>
                  <a:lnTo>
                    <a:pt x="1262" y="959"/>
                  </a:lnTo>
                  <a:lnTo>
                    <a:pt x="1393" y="911"/>
                  </a:lnTo>
                  <a:lnTo>
                    <a:pt x="1513" y="863"/>
                  </a:lnTo>
                  <a:lnTo>
                    <a:pt x="1620" y="815"/>
                  </a:lnTo>
                  <a:lnTo>
                    <a:pt x="1716" y="767"/>
                  </a:lnTo>
                  <a:lnTo>
                    <a:pt x="1794" y="725"/>
                  </a:lnTo>
                  <a:lnTo>
                    <a:pt x="1860" y="677"/>
                  </a:lnTo>
                  <a:lnTo>
                    <a:pt x="1907" y="629"/>
                  </a:lnTo>
                  <a:lnTo>
                    <a:pt x="1937" y="581"/>
                  </a:lnTo>
                  <a:lnTo>
                    <a:pt x="1955" y="533"/>
                  </a:lnTo>
                  <a:lnTo>
                    <a:pt x="1955" y="533"/>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 name="Google Shape;17;p1"/>
            <p:cNvSpPr/>
            <p:nvPr/>
          </p:nvSpPr>
          <p:spPr>
            <a:xfrm>
              <a:off x="0" y="0"/>
              <a:ext cx="7475537" cy="4605337"/>
            </a:xfrm>
            <a:custGeom>
              <a:rect b="b" l="l" r="r" t="t"/>
              <a:pathLst>
                <a:path extrusionOk="0" h="2901" w="4694">
                  <a:moveTo>
                    <a:pt x="4688" y="869"/>
                  </a:moveTo>
                  <a:lnTo>
                    <a:pt x="4694" y="797"/>
                  </a:lnTo>
                  <a:lnTo>
                    <a:pt x="4688" y="731"/>
                  </a:lnTo>
                  <a:lnTo>
                    <a:pt x="4664" y="665"/>
                  </a:lnTo>
                  <a:lnTo>
                    <a:pt x="4634" y="599"/>
                  </a:lnTo>
                  <a:lnTo>
                    <a:pt x="4586" y="540"/>
                  </a:lnTo>
                  <a:lnTo>
                    <a:pt x="4532" y="480"/>
                  </a:lnTo>
                  <a:lnTo>
                    <a:pt x="4466" y="426"/>
                  </a:lnTo>
                  <a:lnTo>
                    <a:pt x="4389" y="366"/>
                  </a:lnTo>
                  <a:lnTo>
                    <a:pt x="4299" y="312"/>
                  </a:lnTo>
                  <a:lnTo>
                    <a:pt x="4197" y="264"/>
                  </a:lnTo>
                  <a:lnTo>
                    <a:pt x="4084" y="216"/>
                  </a:lnTo>
                  <a:lnTo>
                    <a:pt x="3964" y="168"/>
                  </a:lnTo>
                  <a:lnTo>
                    <a:pt x="3833" y="120"/>
                  </a:lnTo>
                  <a:lnTo>
                    <a:pt x="3689" y="78"/>
                  </a:lnTo>
                  <a:lnTo>
                    <a:pt x="3540" y="36"/>
                  </a:lnTo>
                  <a:lnTo>
                    <a:pt x="3378" y="0"/>
                  </a:lnTo>
                  <a:lnTo>
                    <a:pt x="3205" y="0"/>
                  </a:lnTo>
                  <a:lnTo>
                    <a:pt x="3378" y="36"/>
                  </a:lnTo>
                  <a:lnTo>
                    <a:pt x="3540" y="78"/>
                  </a:lnTo>
                  <a:lnTo>
                    <a:pt x="3689" y="120"/>
                  </a:lnTo>
                  <a:lnTo>
                    <a:pt x="3833" y="162"/>
                  </a:lnTo>
                  <a:lnTo>
                    <a:pt x="3964" y="210"/>
                  </a:lnTo>
                  <a:lnTo>
                    <a:pt x="4084" y="258"/>
                  </a:lnTo>
                  <a:lnTo>
                    <a:pt x="4191" y="312"/>
                  </a:lnTo>
                  <a:lnTo>
                    <a:pt x="4287" y="366"/>
                  </a:lnTo>
                  <a:lnTo>
                    <a:pt x="4371" y="420"/>
                  </a:lnTo>
                  <a:lnTo>
                    <a:pt x="4443" y="480"/>
                  </a:lnTo>
                  <a:lnTo>
                    <a:pt x="4502" y="540"/>
                  </a:lnTo>
                  <a:lnTo>
                    <a:pt x="4550" y="605"/>
                  </a:lnTo>
                  <a:lnTo>
                    <a:pt x="4586" y="671"/>
                  </a:lnTo>
                  <a:lnTo>
                    <a:pt x="4610" y="737"/>
                  </a:lnTo>
                  <a:lnTo>
                    <a:pt x="4616" y="803"/>
                  </a:lnTo>
                  <a:lnTo>
                    <a:pt x="4610" y="875"/>
                  </a:lnTo>
                  <a:lnTo>
                    <a:pt x="4592" y="935"/>
                  </a:lnTo>
                  <a:lnTo>
                    <a:pt x="4568" y="1001"/>
                  </a:lnTo>
                  <a:lnTo>
                    <a:pt x="4532" y="1067"/>
                  </a:lnTo>
                  <a:lnTo>
                    <a:pt x="4490" y="1127"/>
                  </a:lnTo>
                  <a:lnTo>
                    <a:pt x="4437" y="1193"/>
                  </a:lnTo>
                  <a:lnTo>
                    <a:pt x="4371" y="1259"/>
                  </a:lnTo>
                  <a:lnTo>
                    <a:pt x="4299" y="1325"/>
                  </a:lnTo>
                  <a:lnTo>
                    <a:pt x="4215" y="1385"/>
                  </a:lnTo>
                  <a:lnTo>
                    <a:pt x="4126" y="1451"/>
                  </a:lnTo>
                  <a:lnTo>
                    <a:pt x="4024" y="1517"/>
                  </a:lnTo>
                  <a:lnTo>
                    <a:pt x="3916" y="1583"/>
                  </a:lnTo>
                  <a:lnTo>
                    <a:pt x="3803" y="1648"/>
                  </a:lnTo>
                  <a:lnTo>
                    <a:pt x="3677" y="1714"/>
                  </a:lnTo>
                  <a:lnTo>
                    <a:pt x="3546" y="1774"/>
                  </a:lnTo>
                  <a:lnTo>
                    <a:pt x="3408" y="1840"/>
                  </a:lnTo>
                  <a:lnTo>
                    <a:pt x="3259" y="1906"/>
                  </a:lnTo>
                  <a:lnTo>
                    <a:pt x="3103" y="1972"/>
                  </a:lnTo>
                  <a:lnTo>
                    <a:pt x="2942" y="2032"/>
                  </a:lnTo>
                  <a:lnTo>
                    <a:pt x="2768" y="2098"/>
                  </a:lnTo>
                  <a:lnTo>
                    <a:pt x="2595" y="2164"/>
                  </a:lnTo>
                  <a:lnTo>
                    <a:pt x="2410" y="2224"/>
                  </a:lnTo>
                  <a:lnTo>
                    <a:pt x="2224" y="2284"/>
                  </a:lnTo>
                  <a:lnTo>
                    <a:pt x="2027" y="2350"/>
                  </a:lnTo>
                  <a:lnTo>
                    <a:pt x="1824" y="2410"/>
                  </a:lnTo>
                  <a:lnTo>
                    <a:pt x="1614" y="2470"/>
                  </a:lnTo>
                  <a:lnTo>
                    <a:pt x="1399" y="2530"/>
                  </a:lnTo>
                  <a:lnTo>
                    <a:pt x="957" y="2644"/>
                  </a:lnTo>
                  <a:lnTo>
                    <a:pt x="484" y="2757"/>
                  </a:lnTo>
                  <a:lnTo>
                    <a:pt x="0" y="2865"/>
                  </a:lnTo>
                  <a:lnTo>
                    <a:pt x="0" y="2901"/>
                  </a:lnTo>
                  <a:lnTo>
                    <a:pt x="496" y="2787"/>
                  </a:lnTo>
                  <a:lnTo>
                    <a:pt x="969" y="2674"/>
                  </a:lnTo>
                  <a:lnTo>
                    <a:pt x="1423" y="2554"/>
                  </a:lnTo>
                  <a:lnTo>
                    <a:pt x="1638" y="2494"/>
                  </a:lnTo>
                  <a:lnTo>
                    <a:pt x="1854" y="2434"/>
                  </a:lnTo>
                  <a:lnTo>
                    <a:pt x="2057" y="2374"/>
                  </a:lnTo>
                  <a:lnTo>
                    <a:pt x="2254" y="2308"/>
                  </a:lnTo>
                  <a:lnTo>
                    <a:pt x="2451" y="2248"/>
                  </a:lnTo>
                  <a:lnTo>
                    <a:pt x="2637" y="2182"/>
                  </a:lnTo>
                  <a:lnTo>
                    <a:pt x="2816" y="2116"/>
                  </a:lnTo>
                  <a:lnTo>
                    <a:pt x="2990" y="2050"/>
                  </a:lnTo>
                  <a:lnTo>
                    <a:pt x="3151" y="1984"/>
                  </a:lnTo>
                  <a:lnTo>
                    <a:pt x="3312" y="1924"/>
                  </a:lnTo>
                  <a:lnTo>
                    <a:pt x="3462" y="1858"/>
                  </a:lnTo>
                  <a:lnTo>
                    <a:pt x="3605" y="1792"/>
                  </a:lnTo>
                  <a:lnTo>
                    <a:pt x="3737" y="1720"/>
                  </a:lnTo>
                  <a:lnTo>
                    <a:pt x="3863" y="1654"/>
                  </a:lnTo>
                  <a:lnTo>
                    <a:pt x="3982" y="1589"/>
                  </a:lnTo>
                  <a:lnTo>
                    <a:pt x="4090" y="1523"/>
                  </a:lnTo>
                  <a:lnTo>
                    <a:pt x="4191" y="1457"/>
                  </a:lnTo>
                  <a:lnTo>
                    <a:pt x="4287" y="1391"/>
                  </a:lnTo>
                  <a:lnTo>
                    <a:pt x="4371" y="1325"/>
                  </a:lnTo>
                  <a:lnTo>
                    <a:pt x="4443" y="1259"/>
                  </a:lnTo>
                  <a:lnTo>
                    <a:pt x="4508" y="1193"/>
                  </a:lnTo>
                  <a:lnTo>
                    <a:pt x="4562" y="1127"/>
                  </a:lnTo>
                  <a:lnTo>
                    <a:pt x="4610" y="1061"/>
                  </a:lnTo>
                  <a:lnTo>
                    <a:pt x="4646" y="995"/>
                  </a:lnTo>
                  <a:lnTo>
                    <a:pt x="4670" y="935"/>
                  </a:lnTo>
                  <a:lnTo>
                    <a:pt x="4688" y="869"/>
                  </a:lnTo>
                  <a:lnTo>
                    <a:pt x="4688" y="869"/>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 name="Google Shape;18;p1"/>
            <p:cNvSpPr/>
            <p:nvPr/>
          </p:nvSpPr>
          <p:spPr>
            <a:xfrm>
              <a:off x="0" y="0"/>
              <a:ext cx="5989637" cy="3740150"/>
            </a:xfrm>
            <a:custGeom>
              <a:rect b="b" l="l" r="r" t="t"/>
              <a:pathLst>
                <a:path extrusionOk="0" h="2356" w="3761">
                  <a:moveTo>
                    <a:pt x="3755" y="785"/>
                  </a:moveTo>
                  <a:lnTo>
                    <a:pt x="3761" y="719"/>
                  </a:lnTo>
                  <a:lnTo>
                    <a:pt x="3755" y="659"/>
                  </a:lnTo>
                  <a:lnTo>
                    <a:pt x="3731" y="599"/>
                  </a:lnTo>
                  <a:lnTo>
                    <a:pt x="3701" y="545"/>
                  </a:lnTo>
                  <a:lnTo>
                    <a:pt x="3653" y="486"/>
                  </a:lnTo>
                  <a:lnTo>
                    <a:pt x="3593" y="432"/>
                  </a:lnTo>
                  <a:lnTo>
                    <a:pt x="3522" y="378"/>
                  </a:lnTo>
                  <a:lnTo>
                    <a:pt x="3444" y="330"/>
                  </a:lnTo>
                  <a:lnTo>
                    <a:pt x="3348" y="282"/>
                  </a:lnTo>
                  <a:lnTo>
                    <a:pt x="3241" y="234"/>
                  </a:lnTo>
                  <a:lnTo>
                    <a:pt x="3127" y="192"/>
                  </a:lnTo>
                  <a:lnTo>
                    <a:pt x="3002" y="150"/>
                  </a:lnTo>
                  <a:lnTo>
                    <a:pt x="2864" y="108"/>
                  </a:lnTo>
                  <a:lnTo>
                    <a:pt x="2715" y="72"/>
                  </a:lnTo>
                  <a:lnTo>
                    <a:pt x="2559" y="36"/>
                  </a:lnTo>
                  <a:lnTo>
                    <a:pt x="2392" y="0"/>
                  </a:lnTo>
                  <a:lnTo>
                    <a:pt x="2230" y="0"/>
                  </a:lnTo>
                  <a:lnTo>
                    <a:pt x="2410" y="36"/>
                  </a:lnTo>
                  <a:lnTo>
                    <a:pt x="2577" y="72"/>
                  </a:lnTo>
                  <a:lnTo>
                    <a:pt x="2732" y="108"/>
                  </a:lnTo>
                  <a:lnTo>
                    <a:pt x="2876" y="150"/>
                  </a:lnTo>
                  <a:lnTo>
                    <a:pt x="3014" y="192"/>
                  </a:lnTo>
                  <a:lnTo>
                    <a:pt x="3139" y="234"/>
                  </a:lnTo>
                  <a:lnTo>
                    <a:pt x="3253" y="282"/>
                  </a:lnTo>
                  <a:lnTo>
                    <a:pt x="3348" y="330"/>
                  </a:lnTo>
                  <a:lnTo>
                    <a:pt x="3438" y="384"/>
                  </a:lnTo>
                  <a:lnTo>
                    <a:pt x="3516" y="432"/>
                  </a:lnTo>
                  <a:lnTo>
                    <a:pt x="3576" y="492"/>
                  </a:lnTo>
                  <a:lnTo>
                    <a:pt x="3623" y="545"/>
                  </a:lnTo>
                  <a:lnTo>
                    <a:pt x="3665" y="605"/>
                  </a:lnTo>
                  <a:lnTo>
                    <a:pt x="3683" y="665"/>
                  </a:lnTo>
                  <a:lnTo>
                    <a:pt x="3695" y="725"/>
                  </a:lnTo>
                  <a:lnTo>
                    <a:pt x="3689" y="791"/>
                  </a:lnTo>
                  <a:lnTo>
                    <a:pt x="3677" y="839"/>
                  </a:lnTo>
                  <a:lnTo>
                    <a:pt x="3653" y="887"/>
                  </a:lnTo>
                  <a:lnTo>
                    <a:pt x="3629" y="941"/>
                  </a:lnTo>
                  <a:lnTo>
                    <a:pt x="3593" y="989"/>
                  </a:lnTo>
                  <a:lnTo>
                    <a:pt x="3546" y="1037"/>
                  </a:lnTo>
                  <a:lnTo>
                    <a:pt x="3498" y="1091"/>
                  </a:lnTo>
                  <a:lnTo>
                    <a:pt x="3438" y="1139"/>
                  </a:lnTo>
                  <a:lnTo>
                    <a:pt x="3372" y="1187"/>
                  </a:lnTo>
                  <a:lnTo>
                    <a:pt x="3301" y="1241"/>
                  </a:lnTo>
                  <a:lnTo>
                    <a:pt x="3223" y="1289"/>
                  </a:lnTo>
                  <a:lnTo>
                    <a:pt x="3133" y="1343"/>
                  </a:lnTo>
                  <a:lnTo>
                    <a:pt x="3043" y="1391"/>
                  </a:lnTo>
                  <a:lnTo>
                    <a:pt x="2942" y="1439"/>
                  </a:lnTo>
                  <a:lnTo>
                    <a:pt x="2834" y="1493"/>
                  </a:lnTo>
                  <a:lnTo>
                    <a:pt x="2727" y="1541"/>
                  </a:lnTo>
                  <a:lnTo>
                    <a:pt x="2607" y="1589"/>
                  </a:lnTo>
                  <a:lnTo>
                    <a:pt x="2356" y="1690"/>
                  </a:lnTo>
                  <a:lnTo>
                    <a:pt x="2075" y="1786"/>
                  </a:lnTo>
                  <a:lnTo>
                    <a:pt x="1782" y="1882"/>
                  </a:lnTo>
                  <a:lnTo>
                    <a:pt x="1459" y="1972"/>
                  </a:lnTo>
                  <a:lnTo>
                    <a:pt x="1124" y="2068"/>
                  </a:lnTo>
                  <a:lnTo>
                    <a:pt x="765" y="2158"/>
                  </a:lnTo>
                  <a:lnTo>
                    <a:pt x="389" y="2242"/>
                  </a:lnTo>
                  <a:lnTo>
                    <a:pt x="0" y="2326"/>
                  </a:lnTo>
                  <a:lnTo>
                    <a:pt x="0" y="2356"/>
                  </a:lnTo>
                  <a:lnTo>
                    <a:pt x="401" y="2272"/>
                  </a:lnTo>
                  <a:lnTo>
                    <a:pt x="777" y="2182"/>
                  </a:lnTo>
                  <a:lnTo>
                    <a:pt x="1142" y="2092"/>
                  </a:lnTo>
                  <a:lnTo>
                    <a:pt x="1483" y="1996"/>
                  </a:lnTo>
                  <a:lnTo>
                    <a:pt x="1812" y="1900"/>
                  </a:lnTo>
                  <a:lnTo>
                    <a:pt x="2111" y="1804"/>
                  </a:lnTo>
                  <a:lnTo>
                    <a:pt x="2392" y="1702"/>
                  </a:lnTo>
                  <a:lnTo>
                    <a:pt x="2523" y="1654"/>
                  </a:lnTo>
                  <a:lnTo>
                    <a:pt x="2649" y="1607"/>
                  </a:lnTo>
                  <a:lnTo>
                    <a:pt x="2768" y="1553"/>
                  </a:lnTo>
                  <a:lnTo>
                    <a:pt x="2882" y="1505"/>
                  </a:lnTo>
                  <a:lnTo>
                    <a:pt x="2990" y="1451"/>
                  </a:lnTo>
                  <a:lnTo>
                    <a:pt x="3091" y="1403"/>
                  </a:lnTo>
                  <a:lnTo>
                    <a:pt x="3187" y="1349"/>
                  </a:lnTo>
                  <a:lnTo>
                    <a:pt x="3277" y="1301"/>
                  </a:lnTo>
                  <a:lnTo>
                    <a:pt x="3354" y="1247"/>
                  </a:lnTo>
                  <a:lnTo>
                    <a:pt x="3432" y="1193"/>
                  </a:lnTo>
                  <a:lnTo>
                    <a:pt x="3498" y="1145"/>
                  </a:lnTo>
                  <a:lnTo>
                    <a:pt x="3558" y="1091"/>
                  </a:lnTo>
                  <a:lnTo>
                    <a:pt x="3611" y="1043"/>
                  </a:lnTo>
                  <a:lnTo>
                    <a:pt x="3653" y="989"/>
                  </a:lnTo>
                  <a:lnTo>
                    <a:pt x="3689" y="941"/>
                  </a:lnTo>
                  <a:lnTo>
                    <a:pt x="3719" y="887"/>
                  </a:lnTo>
                  <a:lnTo>
                    <a:pt x="3743" y="833"/>
                  </a:lnTo>
                  <a:lnTo>
                    <a:pt x="3755" y="785"/>
                  </a:lnTo>
                  <a:lnTo>
                    <a:pt x="3755" y="785"/>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 name="Google Shape;19;p1"/>
            <p:cNvSpPr/>
            <p:nvPr/>
          </p:nvSpPr>
          <p:spPr>
            <a:xfrm>
              <a:off x="0" y="0"/>
              <a:ext cx="4656137" cy="2930525"/>
            </a:xfrm>
            <a:custGeom>
              <a:rect b="b" l="l" r="r" t="t"/>
              <a:pathLst>
                <a:path extrusionOk="0" h="1846" w="2924">
                  <a:moveTo>
                    <a:pt x="2924" y="707"/>
                  </a:moveTo>
                  <a:lnTo>
                    <a:pt x="2924" y="647"/>
                  </a:lnTo>
                  <a:lnTo>
                    <a:pt x="2912" y="581"/>
                  </a:lnTo>
                  <a:lnTo>
                    <a:pt x="2876" y="528"/>
                  </a:lnTo>
                  <a:lnTo>
                    <a:pt x="2822" y="468"/>
                  </a:lnTo>
                  <a:lnTo>
                    <a:pt x="2750" y="414"/>
                  </a:lnTo>
                  <a:lnTo>
                    <a:pt x="2667" y="366"/>
                  </a:lnTo>
                  <a:lnTo>
                    <a:pt x="2559" y="318"/>
                  </a:lnTo>
                  <a:lnTo>
                    <a:pt x="2440" y="270"/>
                  </a:lnTo>
                  <a:lnTo>
                    <a:pt x="2302" y="228"/>
                  </a:lnTo>
                  <a:lnTo>
                    <a:pt x="2153" y="186"/>
                  </a:lnTo>
                  <a:lnTo>
                    <a:pt x="1985" y="150"/>
                  </a:lnTo>
                  <a:lnTo>
                    <a:pt x="1806" y="114"/>
                  </a:lnTo>
                  <a:lnTo>
                    <a:pt x="1608" y="78"/>
                  </a:lnTo>
                  <a:lnTo>
                    <a:pt x="1399" y="54"/>
                  </a:lnTo>
                  <a:lnTo>
                    <a:pt x="1178" y="24"/>
                  </a:lnTo>
                  <a:lnTo>
                    <a:pt x="945" y="0"/>
                  </a:lnTo>
                  <a:lnTo>
                    <a:pt x="694" y="0"/>
                  </a:lnTo>
                  <a:lnTo>
                    <a:pt x="945" y="24"/>
                  </a:lnTo>
                  <a:lnTo>
                    <a:pt x="1190" y="48"/>
                  </a:lnTo>
                  <a:lnTo>
                    <a:pt x="1417" y="78"/>
                  </a:lnTo>
                  <a:lnTo>
                    <a:pt x="1626" y="108"/>
                  </a:lnTo>
                  <a:lnTo>
                    <a:pt x="1824" y="144"/>
                  </a:lnTo>
                  <a:lnTo>
                    <a:pt x="2009" y="180"/>
                  </a:lnTo>
                  <a:lnTo>
                    <a:pt x="2176" y="222"/>
                  </a:lnTo>
                  <a:lnTo>
                    <a:pt x="2326" y="264"/>
                  </a:lnTo>
                  <a:lnTo>
                    <a:pt x="2457" y="312"/>
                  </a:lnTo>
                  <a:lnTo>
                    <a:pt x="2571" y="360"/>
                  </a:lnTo>
                  <a:lnTo>
                    <a:pt x="2667" y="414"/>
                  </a:lnTo>
                  <a:lnTo>
                    <a:pt x="2750" y="468"/>
                  </a:lnTo>
                  <a:lnTo>
                    <a:pt x="2804" y="528"/>
                  </a:lnTo>
                  <a:lnTo>
                    <a:pt x="2846" y="587"/>
                  </a:lnTo>
                  <a:lnTo>
                    <a:pt x="2864" y="647"/>
                  </a:lnTo>
                  <a:lnTo>
                    <a:pt x="2864" y="713"/>
                  </a:lnTo>
                  <a:lnTo>
                    <a:pt x="2852" y="749"/>
                  </a:lnTo>
                  <a:lnTo>
                    <a:pt x="2840" y="785"/>
                  </a:lnTo>
                  <a:lnTo>
                    <a:pt x="2816" y="821"/>
                  </a:lnTo>
                  <a:lnTo>
                    <a:pt x="2792" y="857"/>
                  </a:lnTo>
                  <a:lnTo>
                    <a:pt x="2721" y="929"/>
                  </a:lnTo>
                  <a:lnTo>
                    <a:pt x="2625" y="1001"/>
                  </a:lnTo>
                  <a:lnTo>
                    <a:pt x="2505" y="1073"/>
                  </a:lnTo>
                  <a:lnTo>
                    <a:pt x="2368" y="1145"/>
                  </a:lnTo>
                  <a:lnTo>
                    <a:pt x="2212" y="1217"/>
                  </a:lnTo>
                  <a:lnTo>
                    <a:pt x="2033" y="1289"/>
                  </a:lnTo>
                  <a:lnTo>
                    <a:pt x="1842" y="1361"/>
                  </a:lnTo>
                  <a:lnTo>
                    <a:pt x="1626" y="1433"/>
                  </a:lnTo>
                  <a:lnTo>
                    <a:pt x="1393" y="1499"/>
                  </a:lnTo>
                  <a:lnTo>
                    <a:pt x="1142" y="1571"/>
                  </a:lnTo>
                  <a:lnTo>
                    <a:pt x="879" y="1636"/>
                  </a:lnTo>
                  <a:lnTo>
                    <a:pt x="604" y="1702"/>
                  </a:lnTo>
                  <a:lnTo>
                    <a:pt x="305" y="1768"/>
                  </a:lnTo>
                  <a:lnTo>
                    <a:pt x="0" y="1828"/>
                  </a:lnTo>
                  <a:lnTo>
                    <a:pt x="0" y="1846"/>
                  </a:lnTo>
                  <a:lnTo>
                    <a:pt x="311" y="1780"/>
                  </a:lnTo>
                  <a:lnTo>
                    <a:pt x="610" y="1714"/>
                  </a:lnTo>
                  <a:lnTo>
                    <a:pt x="897" y="1648"/>
                  </a:lnTo>
                  <a:lnTo>
                    <a:pt x="1166" y="1583"/>
                  </a:lnTo>
                  <a:lnTo>
                    <a:pt x="1417" y="1511"/>
                  </a:lnTo>
                  <a:lnTo>
                    <a:pt x="1656" y="1439"/>
                  </a:lnTo>
                  <a:lnTo>
                    <a:pt x="1871" y="1367"/>
                  </a:lnTo>
                  <a:lnTo>
                    <a:pt x="2075" y="1295"/>
                  </a:lnTo>
                  <a:lnTo>
                    <a:pt x="2254" y="1223"/>
                  </a:lnTo>
                  <a:lnTo>
                    <a:pt x="2416" y="1151"/>
                  </a:lnTo>
                  <a:lnTo>
                    <a:pt x="2559" y="1079"/>
                  </a:lnTo>
                  <a:lnTo>
                    <a:pt x="2679" y="1001"/>
                  </a:lnTo>
                  <a:lnTo>
                    <a:pt x="2774" y="929"/>
                  </a:lnTo>
                  <a:lnTo>
                    <a:pt x="2846" y="857"/>
                  </a:lnTo>
                  <a:lnTo>
                    <a:pt x="2876" y="815"/>
                  </a:lnTo>
                  <a:lnTo>
                    <a:pt x="2900" y="779"/>
                  </a:lnTo>
                  <a:lnTo>
                    <a:pt x="2912" y="743"/>
                  </a:lnTo>
                  <a:lnTo>
                    <a:pt x="2924" y="707"/>
                  </a:lnTo>
                  <a:lnTo>
                    <a:pt x="2924" y="707"/>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 name="Google Shape;20;p1"/>
            <p:cNvSpPr/>
            <p:nvPr/>
          </p:nvSpPr>
          <p:spPr>
            <a:xfrm>
              <a:off x="180975" y="4519612"/>
              <a:ext cx="2370137" cy="323850"/>
            </a:xfrm>
            <a:custGeom>
              <a:rect b="b" l="l" r="r" t="t"/>
              <a:pathLst>
                <a:path extrusionOk="0" h="204" w="1488">
                  <a:moveTo>
                    <a:pt x="1399" y="204"/>
                  </a:moveTo>
                  <a:lnTo>
                    <a:pt x="0" y="18"/>
                  </a:lnTo>
                  <a:lnTo>
                    <a:pt x="77" y="0"/>
                  </a:lnTo>
                  <a:lnTo>
                    <a:pt x="1488" y="186"/>
                  </a:lnTo>
                  <a:lnTo>
                    <a:pt x="1399" y="204"/>
                  </a:lnTo>
                  <a:lnTo>
                    <a:pt x="1399" y="204"/>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 name="Google Shape;21;p1"/>
            <p:cNvSpPr/>
            <p:nvPr/>
          </p:nvSpPr>
          <p:spPr>
            <a:xfrm>
              <a:off x="750887" y="4929187"/>
              <a:ext cx="1587" cy="1587"/>
            </a:xfrm>
            <a:prstGeom prst="rect">
              <a:avLst/>
            </a:prstGeom>
            <a:solidFill>
              <a:srgbClr val="14148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 name="Google Shape;22;p1"/>
            <p:cNvSpPr/>
            <p:nvPr/>
          </p:nvSpPr>
          <p:spPr>
            <a:xfrm>
              <a:off x="750887" y="4929187"/>
              <a:ext cx="1587" cy="1587"/>
            </a:xfrm>
            <a:prstGeom prst="rect">
              <a:avLst/>
            </a:prstGeom>
            <a:solidFill>
              <a:srgbClr val="14148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3" name="Google Shape;23;p1"/>
            <p:cNvGrpSpPr/>
            <p:nvPr/>
          </p:nvGrpSpPr>
          <p:grpSpPr>
            <a:xfrm>
              <a:off x="304800" y="3625850"/>
              <a:ext cx="1990725" cy="1465262"/>
              <a:chOff x="304800" y="3625850"/>
              <a:chExt cx="1990725" cy="1465262"/>
            </a:xfrm>
          </p:grpSpPr>
          <p:sp>
            <p:nvSpPr>
              <p:cNvPr id="24" name="Google Shape;24;p1"/>
              <p:cNvSpPr/>
              <p:nvPr/>
            </p:nvSpPr>
            <p:spPr>
              <a:xfrm>
                <a:off x="647700" y="4776787"/>
                <a:ext cx="74612" cy="9525"/>
              </a:xfrm>
              <a:custGeom>
                <a:rect b="b" l="l" r="r" t="t"/>
                <a:pathLst>
                  <a:path extrusionOk="0" h="6" w="47">
                    <a:moveTo>
                      <a:pt x="47" y="6"/>
                    </a:moveTo>
                    <a:lnTo>
                      <a:pt x="0" y="0"/>
                    </a:lnTo>
                    <a:lnTo>
                      <a:pt x="0" y="0"/>
                    </a:lnTo>
                    <a:lnTo>
                      <a:pt x="47" y="6"/>
                    </a:lnTo>
                    <a:lnTo>
                      <a:pt x="47" y="6"/>
                    </a:lnTo>
                    <a:lnTo>
                      <a:pt x="47" y="6"/>
                    </a:lnTo>
                    <a:close/>
                  </a:path>
                </a:pathLst>
              </a:custGeom>
              <a:solidFill>
                <a:srgbClr val="14148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5" name="Google Shape;25;p1"/>
              <p:cNvSpPr/>
              <p:nvPr/>
            </p:nvSpPr>
            <p:spPr>
              <a:xfrm>
                <a:off x="1447800" y="3625850"/>
                <a:ext cx="514350" cy="257175"/>
              </a:xfrm>
              <a:custGeom>
                <a:rect b="b" l="l" r="r" t="t"/>
                <a:pathLst>
                  <a:path extrusionOk="0" h="162" w="323">
                    <a:moveTo>
                      <a:pt x="0" y="24"/>
                    </a:moveTo>
                    <a:lnTo>
                      <a:pt x="6" y="24"/>
                    </a:lnTo>
                    <a:lnTo>
                      <a:pt x="12" y="18"/>
                    </a:lnTo>
                    <a:lnTo>
                      <a:pt x="48" y="6"/>
                    </a:lnTo>
                    <a:lnTo>
                      <a:pt x="101" y="0"/>
                    </a:lnTo>
                    <a:lnTo>
                      <a:pt x="137" y="6"/>
                    </a:lnTo>
                    <a:lnTo>
                      <a:pt x="173" y="18"/>
                    </a:lnTo>
                    <a:lnTo>
                      <a:pt x="239" y="54"/>
                    </a:lnTo>
                    <a:lnTo>
                      <a:pt x="287" y="90"/>
                    </a:lnTo>
                    <a:lnTo>
                      <a:pt x="317" y="114"/>
                    </a:lnTo>
                    <a:lnTo>
                      <a:pt x="323" y="126"/>
                    </a:lnTo>
                    <a:lnTo>
                      <a:pt x="323" y="126"/>
                    </a:lnTo>
                    <a:lnTo>
                      <a:pt x="221" y="162"/>
                    </a:lnTo>
                    <a:lnTo>
                      <a:pt x="0" y="24"/>
                    </a:lnTo>
                    <a:lnTo>
                      <a:pt x="0" y="24"/>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6" name="Google Shape;26;p1"/>
              <p:cNvSpPr/>
              <p:nvPr/>
            </p:nvSpPr>
            <p:spPr>
              <a:xfrm>
                <a:off x="304800" y="3625850"/>
                <a:ext cx="1990725" cy="1465262"/>
              </a:xfrm>
              <a:custGeom>
                <a:rect b="b" l="l" r="r" t="t"/>
                <a:pathLst>
                  <a:path extrusionOk="0" h="923" w="1250">
                    <a:moveTo>
                      <a:pt x="1244" y="713"/>
                    </a:moveTo>
                    <a:lnTo>
                      <a:pt x="1214" y="683"/>
                    </a:lnTo>
                    <a:lnTo>
                      <a:pt x="1166" y="653"/>
                    </a:lnTo>
                    <a:lnTo>
                      <a:pt x="1166" y="653"/>
                    </a:lnTo>
                    <a:lnTo>
                      <a:pt x="1166" y="641"/>
                    </a:lnTo>
                    <a:lnTo>
                      <a:pt x="1172" y="617"/>
                    </a:lnTo>
                    <a:lnTo>
                      <a:pt x="1172" y="581"/>
                    </a:lnTo>
                    <a:lnTo>
                      <a:pt x="1172" y="545"/>
                    </a:lnTo>
                    <a:lnTo>
                      <a:pt x="1172" y="509"/>
                    </a:lnTo>
                    <a:lnTo>
                      <a:pt x="1166" y="473"/>
                    </a:lnTo>
                    <a:lnTo>
                      <a:pt x="1154" y="443"/>
                    </a:lnTo>
                    <a:lnTo>
                      <a:pt x="1148" y="431"/>
                    </a:lnTo>
                    <a:lnTo>
                      <a:pt x="1142" y="425"/>
                    </a:lnTo>
                    <a:lnTo>
                      <a:pt x="1142" y="408"/>
                    </a:lnTo>
                    <a:lnTo>
                      <a:pt x="1136" y="384"/>
                    </a:lnTo>
                    <a:lnTo>
                      <a:pt x="1130" y="354"/>
                    </a:lnTo>
                    <a:lnTo>
                      <a:pt x="1118" y="324"/>
                    </a:lnTo>
                    <a:lnTo>
                      <a:pt x="1106" y="300"/>
                    </a:lnTo>
                    <a:lnTo>
                      <a:pt x="1112" y="294"/>
                    </a:lnTo>
                    <a:lnTo>
                      <a:pt x="1112" y="288"/>
                    </a:lnTo>
                    <a:lnTo>
                      <a:pt x="1112" y="270"/>
                    </a:lnTo>
                    <a:lnTo>
                      <a:pt x="1106" y="252"/>
                    </a:lnTo>
                    <a:lnTo>
                      <a:pt x="1083" y="210"/>
                    </a:lnTo>
                    <a:lnTo>
                      <a:pt x="1059" y="180"/>
                    </a:lnTo>
                    <a:lnTo>
                      <a:pt x="1053" y="174"/>
                    </a:lnTo>
                    <a:lnTo>
                      <a:pt x="1047" y="168"/>
                    </a:lnTo>
                    <a:lnTo>
                      <a:pt x="1041" y="126"/>
                    </a:lnTo>
                    <a:lnTo>
                      <a:pt x="1017" y="114"/>
                    </a:lnTo>
                    <a:lnTo>
                      <a:pt x="987" y="90"/>
                    </a:lnTo>
                    <a:lnTo>
                      <a:pt x="981" y="96"/>
                    </a:lnTo>
                    <a:lnTo>
                      <a:pt x="981" y="102"/>
                    </a:lnTo>
                    <a:lnTo>
                      <a:pt x="975" y="120"/>
                    </a:lnTo>
                    <a:lnTo>
                      <a:pt x="975" y="108"/>
                    </a:lnTo>
                    <a:lnTo>
                      <a:pt x="969" y="90"/>
                    </a:lnTo>
                    <a:lnTo>
                      <a:pt x="963" y="72"/>
                    </a:lnTo>
                    <a:lnTo>
                      <a:pt x="963" y="66"/>
                    </a:lnTo>
                    <a:lnTo>
                      <a:pt x="933" y="42"/>
                    </a:lnTo>
                    <a:lnTo>
                      <a:pt x="921" y="36"/>
                    </a:lnTo>
                    <a:lnTo>
                      <a:pt x="915" y="30"/>
                    </a:lnTo>
                    <a:lnTo>
                      <a:pt x="891" y="18"/>
                    </a:lnTo>
                    <a:lnTo>
                      <a:pt x="885" y="18"/>
                    </a:lnTo>
                    <a:lnTo>
                      <a:pt x="867" y="18"/>
                    </a:lnTo>
                    <a:lnTo>
                      <a:pt x="855" y="18"/>
                    </a:lnTo>
                    <a:lnTo>
                      <a:pt x="849" y="18"/>
                    </a:lnTo>
                    <a:lnTo>
                      <a:pt x="819" y="6"/>
                    </a:lnTo>
                    <a:lnTo>
                      <a:pt x="796" y="0"/>
                    </a:lnTo>
                    <a:lnTo>
                      <a:pt x="772" y="6"/>
                    </a:lnTo>
                    <a:lnTo>
                      <a:pt x="754" y="18"/>
                    </a:lnTo>
                    <a:lnTo>
                      <a:pt x="730" y="18"/>
                    </a:lnTo>
                    <a:lnTo>
                      <a:pt x="712" y="24"/>
                    </a:lnTo>
                    <a:lnTo>
                      <a:pt x="700" y="30"/>
                    </a:lnTo>
                    <a:lnTo>
                      <a:pt x="700" y="30"/>
                    </a:lnTo>
                    <a:lnTo>
                      <a:pt x="694" y="30"/>
                    </a:lnTo>
                    <a:lnTo>
                      <a:pt x="688" y="30"/>
                    </a:lnTo>
                    <a:lnTo>
                      <a:pt x="664" y="42"/>
                    </a:lnTo>
                    <a:lnTo>
                      <a:pt x="628" y="60"/>
                    </a:lnTo>
                    <a:lnTo>
                      <a:pt x="586" y="90"/>
                    </a:lnTo>
                    <a:lnTo>
                      <a:pt x="574" y="108"/>
                    </a:lnTo>
                    <a:lnTo>
                      <a:pt x="562" y="120"/>
                    </a:lnTo>
                    <a:lnTo>
                      <a:pt x="568" y="120"/>
                    </a:lnTo>
                    <a:lnTo>
                      <a:pt x="568" y="114"/>
                    </a:lnTo>
                    <a:lnTo>
                      <a:pt x="550" y="150"/>
                    </a:lnTo>
                    <a:lnTo>
                      <a:pt x="538" y="192"/>
                    </a:lnTo>
                    <a:lnTo>
                      <a:pt x="532" y="216"/>
                    </a:lnTo>
                    <a:lnTo>
                      <a:pt x="532" y="228"/>
                    </a:lnTo>
                    <a:lnTo>
                      <a:pt x="532" y="228"/>
                    </a:lnTo>
                    <a:lnTo>
                      <a:pt x="527" y="246"/>
                    </a:lnTo>
                    <a:lnTo>
                      <a:pt x="521" y="276"/>
                    </a:lnTo>
                    <a:lnTo>
                      <a:pt x="515" y="312"/>
                    </a:lnTo>
                    <a:lnTo>
                      <a:pt x="509" y="348"/>
                    </a:lnTo>
                    <a:lnTo>
                      <a:pt x="473" y="390"/>
                    </a:lnTo>
                    <a:lnTo>
                      <a:pt x="473" y="396"/>
                    </a:lnTo>
                    <a:lnTo>
                      <a:pt x="467" y="402"/>
                    </a:lnTo>
                    <a:lnTo>
                      <a:pt x="449" y="437"/>
                    </a:lnTo>
                    <a:lnTo>
                      <a:pt x="431" y="479"/>
                    </a:lnTo>
                    <a:lnTo>
                      <a:pt x="419" y="521"/>
                    </a:lnTo>
                    <a:lnTo>
                      <a:pt x="413" y="527"/>
                    </a:lnTo>
                    <a:lnTo>
                      <a:pt x="413" y="533"/>
                    </a:lnTo>
                    <a:lnTo>
                      <a:pt x="413" y="539"/>
                    </a:lnTo>
                    <a:lnTo>
                      <a:pt x="413" y="539"/>
                    </a:lnTo>
                    <a:lnTo>
                      <a:pt x="413" y="539"/>
                    </a:lnTo>
                    <a:lnTo>
                      <a:pt x="413" y="539"/>
                    </a:lnTo>
                    <a:lnTo>
                      <a:pt x="413" y="539"/>
                    </a:lnTo>
                    <a:lnTo>
                      <a:pt x="413" y="539"/>
                    </a:lnTo>
                    <a:lnTo>
                      <a:pt x="353" y="599"/>
                    </a:lnTo>
                    <a:lnTo>
                      <a:pt x="347" y="599"/>
                    </a:lnTo>
                    <a:lnTo>
                      <a:pt x="341" y="599"/>
                    </a:lnTo>
                    <a:lnTo>
                      <a:pt x="335" y="611"/>
                    </a:lnTo>
                    <a:lnTo>
                      <a:pt x="311" y="629"/>
                    </a:lnTo>
                    <a:lnTo>
                      <a:pt x="305" y="629"/>
                    </a:lnTo>
                    <a:lnTo>
                      <a:pt x="299" y="629"/>
                    </a:lnTo>
                    <a:lnTo>
                      <a:pt x="299" y="635"/>
                    </a:lnTo>
                    <a:lnTo>
                      <a:pt x="293" y="635"/>
                    </a:lnTo>
                    <a:lnTo>
                      <a:pt x="293" y="635"/>
                    </a:lnTo>
                    <a:lnTo>
                      <a:pt x="293" y="635"/>
                    </a:lnTo>
                    <a:lnTo>
                      <a:pt x="293" y="635"/>
                    </a:lnTo>
                    <a:lnTo>
                      <a:pt x="257" y="659"/>
                    </a:lnTo>
                    <a:lnTo>
                      <a:pt x="257" y="665"/>
                    </a:lnTo>
                    <a:lnTo>
                      <a:pt x="257" y="665"/>
                    </a:lnTo>
                    <a:lnTo>
                      <a:pt x="257" y="677"/>
                    </a:lnTo>
                    <a:lnTo>
                      <a:pt x="257" y="701"/>
                    </a:lnTo>
                    <a:lnTo>
                      <a:pt x="257" y="719"/>
                    </a:lnTo>
                    <a:lnTo>
                      <a:pt x="257" y="731"/>
                    </a:lnTo>
                    <a:lnTo>
                      <a:pt x="216" y="725"/>
                    </a:lnTo>
                    <a:lnTo>
                      <a:pt x="150" y="797"/>
                    </a:lnTo>
                    <a:lnTo>
                      <a:pt x="150" y="827"/>
                    </a:lnTo>
                    <a:lnTo>
                      <a:pt x="174" y="827"/>
                    </a:lnTo>
                    <a:lnTo>
                      <a:pt x="114" y="845"/>
                    </a:lnTo>
                    <a:lnTo>
                      <a:pt x="108" y="851"/>
                    </a:lnTo>
                    <a:lnTo>
                      <a:pt x="54" y="839"/>
                    </a:lnTo>
                    <a:lnTo>
                      <a:pt x="0" y="857"/>
                    </a:lnTo>
                    <a:lnTo>
                      <a:pt x="0" y="875"/>
                    </a:lnTo>
                    <a:lnTo>
                      <a:pt x="102" y="893"/>
                    </a:lnTo>
                    <a:lnTo>
                      <a:pt x="96" y="893"/>
                    </a:lnTo>
                    <a:lnTo>
                      <a:pt x="156" y="905"/>
                    </a:lnTo>
                    <a:lnTo>
                      <a:pt x="168" y="899"/>
                    </a:lnTo>
                    <a:lnTo>
                      <a:pt x="311" y="923"/>
                    </a:lnTo>
                    <a:lnTo>
                      <a:pt x="365" y="911"/>
                    </a:lnTo>
                    <a:lnTo>
                      <a:pt x="371" y="887"/>
                    </a:lnTo>
                    <a:lnTo>
                      <a:pt x="240" y="869"/>
                    </a:lnTo>
                    <a:lnTo>
                      <a:pt x="240" y="863"/>
                    </a:lnTo>
                    <a:lnTo>
                      <a:pt x="497" y="791"/>
                    </a:lnTo>
                    <a:lnTo>
                      <a:pt x="503" y="809"/>
                    </a:lnTo>
                    <a:lnTo>
                      <a:pt x="640" y="827"/>
                    </a:lnTo>
                    <a:lnTo>
                      <a:pt x="640" y="827"/>
                    </a:lnTo>
                    <a:lnTo>
                      <a:pt x="700" y="725"/>
                    </a:lnTo>
                    <a:lnTo>
                      <a:pt x="700" y="725"/>
                    </a:lnTo>
                    <a:lnTo>
                      <a:pt x="700" y="725"/>
                    </a:lnTo>
                    <a:lnTo>
                      <a:pt x="700" y="725"/>
                    </a:lnTo>
                    <a:lnTo>
                      <a:pt x="700" y="725"/>
                    </a:lnTo>
                    <a:lnTo>
                      <a:pt x="658" y="719"/>
                    </a:lnTo>
                    <a:lnTo>
                      <a:pt x="664" y="653"/>
                    </a:lnTo>
                    <a:lnTo>
                      <a:pt x="664" y="653"/>
                    </a:lnTo>
                    <a:lnTo>
                      <a:pt x="670" y="623"/>
                    </a:lnTo>
                    <a:lnTo>
                      <a:pt x="694" y="611"/>
                    </a:lnTo>
                    <a:lnTo>
                      <a:pt x="694" y="605"/>
                    </a:lnTo>
                    <a:lnTo>
                      <a:pt x="694" y="605"/>
                    </a:lnTo>
                    <a:lnTo>
                      <a:pt x="718" y="587"/>
                    </a:lnTo>
                    <a:lnTo>
                      <a:pt x="748" y="569"/>
                    </a:lnTo>
                    <a:lnTo>
                      <a:pt x="778" y="551"/>
                    </a:lnTo>
                    <a:lnTo>
                      <a:pt x="796" y="533"/>
                    </a:lnTo>
                    <a:lnTo>
                      <a:pt x="819" y="515"/>
                    </a:lnTo>
                    <a:lnTo>
                      <a:pt x="843" y="497"/>
                    </a:lnTo>
                    <a:lnTo>
                      <a:pt x="867" y="467"/>
                    </a:lnTo>
                    <a:lnTo>
                      <a:pt x="879" y="449"/>
                    </a:lnTo>
                    <a:lnTo>
                      <a:pt x="879" y="443"/>
                    </a:lnTo>
                    <a:lnTo>
                      <a:pt x="885" y="443"/>
                    </a:lnTo>
                    <a:lnTo>
                      <a:pt x="891" y="431"/>
                    </a:lnTo>
                    <a:lnTo>
                      <a:pt x="903" y="425"/>
                    </a:lnTo>
                    <a:lnTo>
                      <a:pt x="909" y="414"/>
                    </a:lnTo>
                    <a:lnTo>
                      <a:pt x="909" y="390"/>
                    </a:lnTo>
                    <a:lnTo>
                      <a:pt x="903" y="360"/>
                    </a:lnTo>
                    <a:lnTo>
                      <a:pt x="927" y="348"/>
                    </a:lnTo>
                    <a:lnTo>
                      <a:pt x="951" y="330"/>
                    </a:lnTo>
                    <a:lnTo>
                      <a:pt x="975" y="318"/>
                    </a:lnTo>
                    <a:lnTo>
                      <a:pt x="993" y="300"/>
                    </a:lnTo>
                    <a:lnTo>
                      <a:pt x="999" y="306"/>
                    </a:lnTo>
                    <a:lnTo>
                      <a:pt x="1011" y="306"/>
                    </a:lnTo>
                    <a:lnTo>
                      <a:pt x="1023" y="336"/>
                    </a:lnTo>
                    <a:lnTo>
                      <a:pt x="1023" y="336"/>
                    </a:lnTo>
                    <a:lnTo>
                      <a:pt x="1071" y="449"/>
                    </a:lnTo>
                    <a:lnTo>
                      <a:pt x="1071" y="467"/>
                    </a:lnTo>
                    <a:lnTo>
                      <a:pt x="1077" y="497"/>
                    </a:lnTo>
                    <a:lnTo>
                      <a:pt x="1101" y="563"/>
                    </a:lnTo>
                    <a:lnTo>
                      <a:pt x="1118" y="617"/>
                    </a:lnTo>
                    <a:lnTo>
                      <a:pt x="1124" y="641"/>
                    </a:lnTo>
                    <a:lnTo>
                      <a:pt x="1124" y="653"/>
                    </a:lnTo>
                    <a:lnTo>
                      <a:pt x="1118" y="659"/>
                    </a:lnTo>
                    <a:lnTo>
                      <a:pt x="1112" y="671"/>
                    </a:lnTo>
                    <a:lnTo>
                      <a:pt x="1112" y="689"/>
                    </a:lnTo>
                    <a:lnTo>
                      <a:pt x="1118" y="701"/>
                    </a:lnTo>
                    <a:lnTo>
                      <a:pt x="1124" y="719"/>
                    </a:lnTo>
                    <a:lnTo>
                      <a:pt x="1130" y="737"/>
                    </a:lnTo>
                    <a:lnTo>
                      <a:pt x="1136" y="749"/>
                    </a:lnTo>
                    <a:lnTo>
                      <a:pt x="1148" y="749"/>
                    </a:lnTo>
                    <a:lnTo>
                      <a:pt x="1154" y="743"/>
                    </a:lnTo>
                    <a:lnTo>
                      <a:pt x="1154" y="725"/>
                    </a:lnTo>
                    <a:lnTo>
                      <a:pt x="1148" y="707"/>
                    </a:lnTo>
                    <a:lnTo>
                      <a:pt x="1148" y="701"/>
                    </a:lnTo>
                    <a:lnTo>
                      <a:pt x="1202" y="713"/>
                    </a:lnTo>
                    <a:lnTo>
                      <a:pt x="1208" y="719"/>
                    </a:lnTo>
                    <a:lnTo>
                      <a:pt x="1214" y="737"/>
                    </a:lnTo>
                    <a:lnTo>
                      <a:pt x="1220" y="749"/>
                    </a:lnTo>
                    <a:lnTo>
                      <a:pt x="1232" y="755"/>
                    </a:lnTo>
                    <a:lnTo>
                      <a:pt x="1238" y="749"/>
                    </a:lnTo>
                    <a:lnTo>
                      <a:pt x="1232" y="737"/>
                    </a:lnTo>
                    <a:lnTo>
                      <a:pt x="1238" y="749"/>
                    </a:lnTo>
                    <a:lnTo>
                      <a:pt x="1244" y="755"/>
                    </a:lnTo>
                    <a:lnTo>
                      <a:pt x="1250" y="749"/>
                    </a:lnTo>
                    <a:lnTo>
                      <a:pt x="1250" y="743"/>
                    </a:lnTo>
                    <a:lnTo>
                      <a:pt x="1250" y="731"/>
                    </a:lnTo>
                    <a:lnTo>
                      <a:pt x="1244" y="719"/>
                    </a:lnTo>
                    <a:lnTo>
                      <a:pt x="1244" y="713"/>
                    </a:lnTo>
                    <a:lnTo>
                      <a:pt x="1244" y="713"/>
                    </a:lnTo>
                    <a:close/>
                    <a:moveTo>
                      <a:pt x="694" y="264"/>
                    </a:moveTo>
                    <a:lnTo>
                      <a:pt x="700" y="276"/>
                    </a:lnTo>
                    <a:lnTo>
                      <a:pt x="712" y="288"/>
                    </a:lnTo>
                    <a:lnTo>
                      <a:pt x="742" y="330"/>
                    </a:lnTo>
                    <a:lnTo>
                      <a:pt x="778" y="360"/>
                    </a:lnTo>
                    <a:lnTo>
                      <a:pt x="784" y="372"/>
                    </a:lnTo>
                    <a:lnTo>
                      <a:pt x="790" y="378"/>
                    </a:lnTo>
                    <a:lnTo>
                      <a:pt x="796" y="384"/>
                    </a:lnTo>
                    <a:lnTo>
                      <a:pt x="796" y="384"/>
                    </a:lnTo>
                    <a:lnTo>
                      <a:pt x="790" y="431"/>
                    </a:lnTo>
                    <a:lnTo>
                      <a:pt x="766" y="443"/>
                    </a:lnTo>
                    <a:lnTo>
                      <a:pt x="748" y="461"/>
                    </a:lnTo>
                    <a:lnTo>
                      <a:pt x="724" y="485"/>
                    </a:lnTo>
                    <a:lnTo>
                      <a:pt x="712" y="503"/>
                    </a:lnTo>
                    <a:lnTo>
                      <a:pt x="712" y="509"/>
                    </a:lnTo>
                    <a:lnTo>
                      <a:pt x="706" y="515"/>
                    </a:lnTo>
                    <a:lnTo>
                      <a:pt x="688" y="533"/>
                    </a:lnTo>
                    <a:lnTo>
                      <a:pt x="670" y="551"/>
                    </a:lnTo>
                    <a:lnTo>
                      <a:pt x="658" y="563"/>
                    </a:lnTo>
                    <a:lnTo>
                      <a:pt x="658" y="569"/>
                    </a:lnTo>
                    <a:lnTo>
                      <a:pt x="658" y="569"/>
                    </a:lnTo>
                    <a:lnTo>
                      <a:pt x="658" y="569"/>
                    </a:lnTo>
                    <a:lnTo>
                      <a:pt x="652" y="569"/>
                    </a:lnTo>
                    <a:lnTo>
                      <a:pt x="652" y="575"/>
                    </a:lnTo>
                    <a:lnTo>
                      <a:pt x="640" y="581"/>
                    </a:lnTo>
                    <a:lnTo>
                      <a:pt x="616" y="593"/>
                    </a:lnTo>
                    <a:lnTo>
                      <a:pt x="604" y="599"/>
                    </a:lnTo>
                    <a:lnTo>
                      <a:pt x="592" y="605"/>
                    </a:lnTo>
                    <a:lnTo>
                      <a:pt x="592" y="605"/>
                    </a:lnTo>
                    <a:lnTo>
                      <a:pt x="586" y="611"/>
                    </a:lnTo>
                    <a:lnTo>
                      <a:pt x="574" y="617"/>
                    </a:lnTo>
                    <a:lnTo>
                      <a:pt x="562" y="629"/>
                    </a:lnTo>
                    <a:lnTo>
                      <a:pt x="550" y="635"/>
                    </a:lnTo>
                    <a:lnTo>
                      <a:pt x="550" y="653"/>
                    </a:lnTo>
                    <a:lnTo>
                      <a:pt x="556" y="677"/>
                    </a:lnTo>
                    <a:lnTo>
                      <a:pt x="562" y="707"/>
                    </a:lnTo>
                    <a:lnTo>
                      <a:pt x="538" y="737"/>
                    </a:lnTo>
                    <a:lnTo>
                      <a:pt x="377" y="785"/>
                    </a:lnTo>
                    <a:lnTo>
                      <a:pt x="365" y="761"/>
                    </a:lnTo>
                    <a:lnTo>
                      <a:pt x="359" y="755"/>
                    </a:lnTo>
                    <a:lnTo>
                      <a:pt x="353" y="755"/>
                    </a:lnTo>
                    <a:lnTo>
                      <a:pt x="359" y="683"/>
                    </a:lnTo>
                    <a:lnTo>
                      <a:pt x="365" y="671"/>
                    </a:lnTo>
                    <a:lnTo>
                      <a:pt x="371" y="665"/>
                    </a:lnTo>
                    <a:lnTo>
                      <a:pt x="389" y="641"/>
                    </a:lnTo>
                    <a:lnTo>
                      <a:pt x="389" y="641"/>
                    </a:lnTo>
                    <a:lnTo>
                      <a:pt x="413" y="629"/>
                    </a:lnTo>
                    <a:lnTo>
                      <a:pt x="431" y="611"/>
                    </a:lnTo>
                    <a:lnTo>
                      <a:pt x="419" y="623"/>
                    </a:lnTo>
                    <a:lnTo>
                      <a:pt x="419" y="629"/>
                    </a:lnTo>
                    <a:lnTo>
                      <a:pt x="425" y="647"/>
                    </a:lnTo>
                    <a:lnTo>
                      <a:pt x="425" y="659"/>
                    </a:lnTo>
                    <a:lnTo>
                      <a:pt x="431" y="665"/>
                    </a:lnTo>
                    <a:lnTo>
                      <a:pt x="437" y="659"/>
                    </a:lnTo>
                    <a:lnTo>
                      <a:pt x="443" y="635"/>
                    </a:lnTo>
                    <a:lnTo>
                      <a:pt x="443" y="617"/>
                    </a:lnTo>
                    <a:lnTo>
                      <a:pt x="443" y="605"/>
                    </a:lnTo>
                    <a:lnTo>
                      <a:pt x="491" y="575"/>
                    </a:lnTo>
                    <a:lnTo>
                      <a:pt x="527" y="545"/>
                    </a:lnTo>
                    <a:lnTo>
                      <a:pt x="550" y="527"/>
                    </a:lnTo>
                    <a:lnTo>
                      <a:pt x="568" y="515"/>
                    </a:lnTo>
                    <a:lnTo>
                      <a:pt x="586" y="503"/>
                    </a:lnTo>
                    <a:lnTo>
                      <a:pt x="598" y="497"/>
                    </a:lnTo>
                    <a:lnTo>
                      <a:pt x="610" y="485"/>
                    </a:lnTo>
                    <a:lnTo>
                      <a:pt x="616" y="479"/>
                    </a:lnTo>
                    <a:lnTo>
                      <a:pt x="616" y="473"/>
                    </a:lnTo>
                    <a:lnTo>
                      <a:pt x="628" y="455"/>
                    </a:lnTo>
                    <a:lnTo>
                      <a:pt x="634" y="431"/>
                    </a:lnTo>
                    <a:lnTo>
                      <a:pt x="640" y="408"/>
                    </a:lnTo>
                    <a:lnTo>
                      <a:pt x="640" y="402"/>
                    </a:lnTo>
                    <a:lnTo>
                      <a:pt x="640" y="396"/>
                    </a:lnTo>
                    <a:lnTo>
                      <a:pt x="628" y="396"/>
                    </a:lnTo>
                    <a:lnTo>
                      <a:pt x="634" y="396"/>
                    </a:lnTo>
                    <a:lnTo>
                      <a:pt x="634" y="396"/>
                    </a:lnTo>
                    <a:lnTo>
                      <a:pt x="634" y="390"/>
                    </a:lnTo>
                    <a:lnTo>
                      <a:pt x="640" y="378"/>
                    </a:lnTo>
                    <a:lnTo>
                      <a:pt x="652" y="336"/>
                    </a:lnTo>
                    <a:lnTo>
                      <a:pt x="664" y="300"/>
                    </a:lnTo>
                    <a:lnTo>
                      <a:pt x="664" y="282"/>
                    </a:lnTo>
                    <a:lnTo>
                      <a:pt x="670" y="276"/>
                    </a:lnTo>
                    <a:lnTo>
                      <a:pt x="664" y="270"/>
                    </a:lnTo>
                    <a:lnTo>
                      <a:pt x="658" y="258"/>
                    </a:lnTo>
                    <a:lnTo>
                      <a:pt x="646" y="246"/>
                    </a:lnTo>
                    <a:lnTo>
                      <a:pt x="640" y="240"/>
                    </a:lnTo>
                    <a:lnTo>
                      <a:pt x="676" y="258"/>
                    </a:lnTo>
                    <a:lnTo>
                      <a:pt x="682" y="192"/>
                    </a:lnTo>
                    <a:lnTo>
                      <a:pt x="682" y="198"/>
                    </a:lnTo>
                    <a:lnTo>
                      <a:pt x="682" y="222"/>
                    </a:lnTo>
                    <a:lnTo>
                      <a:pt x="688" y="246"/>
                    </a:lnTo>
                    <a:lnTo>
                      <a:pt x="694" y="264"/>
                    </a:lnTo>
                    <a:lnTo>
                      <a:pt x="694" y="264"/>
                    </a:lnTo>
                    <a:close/>
                    <a:moveTo>
                      <a:pt x="532" y="455"/>
                    </a:moveTo>
                    <a:lnTo>
                      <a:pt x="527" y="461"/>
                    </a:lnTo>
                    <a:lnTo>
                      <a:pt x="532" y="449"/>
                    </a:lnTo>
                    <a:lnTo>
                      <a:pt x="532" y="455"/>
                    </a:lnTo>
                    <a:lnTo>
                      <a:pt x="532" y="455"/>
                    </a:lnTo>
                    <a:close/>
                    <a:moveTo>
                      <a:pt x="634" y="803"/>
                    </a:moveTo>
                    <a:lnTo>
                      <a:pt x="634" y="803"/>
                    </a:lnTo>
                    <a:lnTo>
                      <a:pt x="634" y="803"/>
                    </a:lnTo>
                    <a:lnTo>
                      <a:pt x="634" y="803"/>
                    </a:lnTo>
                    <a:lnTo>
                      <a:pt x="634" y="803"/>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7" name="Google Shape;27;p1"/>
              <p:cNvSpPr/>
              <p:nvPr/>
            </p:nvSpPr>
            <p:spPr>
              <a:xfrm>
                <a:off x="1085850" y="4300537"/>
                <a:ext cx="74612" cy="123825"/>
              </a:xfrm>
              <a:custGeom>
                <a:rect b="b" l="l" r="r" t="t"/>
                <a:pathLst>
                  <a:path extrusionOk="0" h="78" w="47">
                    <a:moveTo>
                      <a:pt x="12" y="72"/>
                    </a:moveTo>
                    <a:lnTo>
                      <a:pt x="18" y="60"/>
                    </a:lnTo>
                    <a:lnTo>
                      <a:pt x="24" y="54"/>
                    </a:lnTo>
                    <a:lnTo>
                      <a:pt x="47" y="0"/>
                    </a:lnTo>
                    <a:lnTo>
                      <a:pt x="0" y="78"/>
                    </a:lnTo>
                    <a:lnTo>
                      <a:pt x="12" y="72"/>
                    </a:lnTo>
                    <a:lnTo>
                      <a:pt x="12" y="72"/>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8" name="Google Shape;28;p1"/>
              <p:cNvSpPr/>
              <p:nvPr/>
            </p:nvSpPr>
            <p:spPr>
              <a:xfrm>
                <a:off x="2038350" y="4083050"/>
                <a:ext cx="236537" cy="665162"/>
              </a:xfrm>
              <a:custGeom>
                <a:rect b="b" l="l" r="r" t="t"/>
                <a:pathLst>
                  <a:path extrusionOk="0" h="419" w="149">
                    <a:moveTo>
                      <a:pt x="29" y="96"/>
                    </a:moveTo>
                    <a:lnTo>
                      <a:pt x="41" y="126"/>
                    </a:lnTo>
                    <a:lnTo>
                      <a:pt x="29" y="161"/>
                    </a:lnTo>
                    <a:lnTo>
                      <a:pt x="47" y="149"/>
                    </a:lnTo>
                    <a:lnTo>
                      <a:pt x="53" y="347"/>
                    </a:lnTo>
                    <a:lnTo>
                      <a:pt x="65" y="371"/>
                    </a:lnTo>
                    <a:lnTo>
                      <a:pt x="65" y="377"/>
                    </a:lnTo>
                    <a:lnTo>
                      <a:pt x="65" y="389"/>
                    </a:lnTo>
                    <a:lnTo>
                      <a:pt x="77" y="395"/>
                    </a:lnTo>
                    <a:lnTo>
                      <a:pt x="101" y="407"/>
                    </a:lnTo>
                    <a:lnTo>
                      <a:pt x="125" y="413"/>
                    </a:lnTo>
                    <a:lnTo>
                      <a:pt x="149" y="419"/>
                    </a:lnTo>
                    <a:lnTo>
                      <a:pt x="125" y="395"/>
                    </a:lnTo>
                    <a:lnTo>
                      <a:pt x="77" y="365"/>
                    </a:lnTo>
                    <a:lnTo>
                      <a:pt x="77" y="365"/>
                    </a:lnTo>
                    <a:lnTo>
                      <a:pt x="77" y="353"/>
                    </a:lnTo>
                    <a:lnTo>
                      <a:pt x="83" y="329"/>
                    </a:lnTo>
                    <a:lnTo>
                      <a:pt x="83" y="293"/>
                    </a:lnTo>
                    <a:lnTo>
                      <a:pt x="83" y="257"/>
                    </a:lnTo>
                    <a:lnTo>
                      <a:pt x="83" y="221"/>
                    </a:lnTo>
                    <a:lnTo>
                      <a:pt x="77" y="185"/>
                    </a:lnTo>
                    <a:lnTo>
                      <a:pt x="65" y="155"/>
                    </a:lnTo>
                    <a:lnTo>
                      <a:pt x="59" y="143"/>
                    </a:lnTo>
                    <a:lnTo>
                      <a:pt x="53" y="137"/>
                    </a:lnTo>
                    <a:lnTo>
                      <a:pt x="53" y="120"/>
                    </a:lnTo>
                    <a:lnTo>
                      <a:pt x="53" y="108"/>
                    </a:lnTo>
                    <a:lnTo>
                      <a:pt x="47" y="90"/>
                    </a:lnTo>
                    <a:lnTo>
                      <a:pt x="35" y="54"/>
                    </a:lnTo>
                    <a:lnTo>
                      <a:pt x="23" y="18"/>
                    </a:lnTo>
                    <a:lnTo>
                      <a:pt x="17" y="6"/>
                    </a:lnTo>
                    <a:lnTo>
                      <a:pt x="17" y="0"/>
                    </a:lnTo>
                    <a:lnTo>
                      <a:pt x="0" y="6"/>
                    </a:lnTo>
                    <a:lnTo>
                      <a:pt x="6" y="114"/>
                    </a:lnTo>
                    <a:lnTo>
                      <a:pt x="29" y="96"/>
                    </a:lnTo>
                    <a:lnTo>
                      <a:pt x="29" y="9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9" name="Google Shape;29;p1"/>
              <p:cNvSpPr/>
              <p:nvPr/>
            </p:nvSpPr>
            <p:spPr>
              <a:xfrm>
                <a:off x="1809750" y="3863975"/>
                <a:ext cx="265112" cy="219075"/>
              </a:xfrm>
              <a:custGeom>
                <a:rect b="b" l="l" r="r" t="t"/>
                <a:pathLst>
                  <a:path extrusionOk="0" h="138" w="167">
                    <a:moveTo>
                      <a:pt x="102" y="18"/>
                    </a:moveTo>
                    <a:lnTo>
                      <a:pt x="96" y="12"/>
                    </a:lnTo>
                    <a:lnTo>
                      <a:pt x="90" y="0"/>
                    </a:lnTo>
                    <a:lnTo>
                      <a:pt x="78" y="0"/>
                    </a:lnTo>
                    <a:lnTo>
                      <a:pt x="66" y="0"/>
                    </a:lnTo>
                    <a:lnTo>
                      <a:pt x="60" y="0"/>
                    </a:lnTo>
                    <a:lnTo>
                      <a:pt x="48" y="6"/>
                    </a:lnTo>
                    <a:lnTo>
                      <a:pt x="36" y="12"/>
                    </a:lnTo>
                    <a:lnTo>
                      <a:pt x="30" y="12"/>
                    </a:lnTo>
                    <a:lnTo>
                      <a:pt x="24" y="24"/>
                    </a:lnTo>
                    <a:lnTo>
                      <a:pt x="18" y="42"/>
                    </a:lnTo>
                    <a:lnTo>
                      <a:pt x="6" y="66"/>
                    </a:lnTo>
                    <a:lnTo>
                      <a:pt x="0" y="72"/>
                    </a:lnTo>
                    <a:lnTo>
                      <a:pt x="42" y="30"/>
                    </a:lnTo>
                    <a:lnTo>
                      <a:pt x="30" y="66"/>
                    </a:lnTo>
                    <a:lnTo>
                      <a:pt x="96" y="36"/>
                    </a:lnTo>
                    <a:lnTo>
                      <a:pt x="120" y="78"/>
                    </a:lnTo>
                    <a:lnTo>
                      <a:pt x="120" y="54"/>
                    </a:lnTo>
                    <a:lnTo>
                      <a:pt x="167" y="138"/>
                    </a:lnTo>
                    <a:lnTo>
                      <a:pt x="167" y="120"/>
                    </a:lnTo>
                    <a:lnTo>
                      <a:pt x="161" y="102"/>
                    </a:lnTo>
                    <a:lnTo>
                      <a:pt x="138" y="60"/>
                    </a:lnTo>
                    <a:lnTo>
                      <a:pt x="114" y="30"/>
                    </a:lnTo>
                    <a:lnTo>
                      <a:pt x="108" y="24"/>
                    </a:lnTo>
                    <a:lnTo>
                      <a:pt x="102" y="18"/>
                    </a:lnTo>
                    <a:lnTo>
                      <a:pt x="102" y="18"/>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0" name="Google Shape;30;p1"/>
              <p:cNvSpPr/>
              <p:nvPr/>
            </p:nvSpPr>
            <p:spPr>
              <a:xfrm>
                <a:off x="1504950" y="3673475"/>
                <a:ext cx="179387" cy="180975"/>
              </a:xfrm>
              <a:custGeom>
                <a:rect b="b" l="l" r="r" t="t"/>
                <a:pathLst>
                  <a:path extrusionOk="0" h="114" w="113">
                    <a:moveTo>
                      <a:pt x="0" y="0"/>
                    </a:moveTo>
                    <a:lnTo>
                      <a:pt x="6" y="0"/>
                    </a:lnTo>
                    <a:lnTo>
                      <a:pt x="24" y="6"/>
                    </a:lnTo>
                    <a:lnTo>
                      <a:pt x="48" y="18"/>
                    </a:lnTo>
                    <a:lnTo>
                      <a:pt x="71" y="36"/>
                    </a:lnTo>
                    <a:lnTo>
                      <a:pt x="83" y="48"/>
                    </a:lnTo>
                    <a:lnTo>
                      <a:pt x="95" y="66"/>
                    </a:lnTo>
                    <a:lnTo>
                      <a:pt x="107" y="90"/>
                    </a:lnTo>
                    <a:lnTo>
                      <a:pt x="113" y="114"/>
                    </a:lnTo>
                    <a:lnTo>
                      <a:pt x="83" y="66"/>
                    </a:lnTo>
                    <a:lnTo>
                      <a:pt x="60" y="78"/>
                    </a:lnTo>
                    <a:lnTo>
                      <a:pt x="71" y="54"/>
                    </a:lnTo>
                    <a:lnTo>
                      <a:pt x="12" y="78"/>
                    </a:lnTo>
                    <a:lnTo>
                      <a:pt x="60" y="48"/>
                    </a:lnTo>
                    <a:lnTo>
                      <a:pt x="60" y="42"/>
                    </a:lnTo>
                    <a:lnTo>
                      <a:pt x="54" y="30"/>
                    </a:lnTo>
                    <a:lnTo>
                      <a:pt x="36" y="18"/>
                    </a:lnTo>
                    <a:lnTo>
                      <a:pt x="0" y="0"/>
                    </a:lnTo>
                    <a:lnTo>
                      <a:pt x="0"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1" name="Google Shape;31;p1"/>
              <p:cNvSpPr/>
              <p:nvPr/>
            </p:nvSpPr>
            <p:spPr>
              <a:xfrm>
                <a:off x="1781175" y="4092575"/>
                <a:ext cx="104775" cy="95250"/>
              </a:xfrm>
              <a:custGeom>
                <a:rect b="b" l="l" r="r" t="t"/>
                <a:pathLst>
                  <a:path extrusionOk="0" h="60" w="66">
                    <a:moveTo>
                      <a:pt x="54" y="0"/>
                    </a:moveTo>
                    <a:lnTo>
                      <a:pt x="42" y="18"/>
                    </a:lnTo>
                    <a:lnTo>
                      <a:pt x="36" y="6"/>
                    </a:lnTo>
                    <a:lnTo>
                      <a:pt x="24" y="30"/>
                    </a:lnTo>
                    <a:lnTo>
                      <a:pt x="18" y="36"/>
                    </a:lnTo>
                    <a:lnTo>
                      <a:pt x="6" y="48"/>
                    </a:lnTo>
                    <a:lnTo>
                      <a:pt x="0" y="60"/>
                    </a:lnTo>
                    <a:lnTo>
                      <a:pt x="12" y="54"/>
                    </a:lnTo>
                    <a:lnTo>
                      <a:pt x="30" y="36"/>
                    </a:lnTo>
                    <a:lnTo>
                      <a:pt x="54" y="18"/>
                    </a:lnTo>
                    <a:lnTo>
                      <a:pt x="66" y="6"/>
                    </a:lnTo>
                    <a:lnTo>
                      <a:pt x="54" y="0"/>
                    </a:lnTo>
                    <a:lnTo>
                      <a:pt x="54"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2" name="Google Shape;32;p1"/>
              <p:cNvSpPr/>
              <p:nvPr/>
            </p:nvSpPr>
            <p:spPr>
              <a:xfrm>
                <a:off x="1495425" y="4244975"/>
                <a:ext cx="255587" cy="284162"/>
              </a:xfrm>
              <a:custGeom>
                <a:rect b="b" l="l" r="r" t="t"/>
                <a:pathLst>
                  <a:path extrusionOk="0" h="179" w="161">
                    <a:moveTo>
                      <a:pt x="131" y="53"/>
                    </a:moveTo>
                    <a:lnTo>
                      <a:pt x="137" y="53"/>
                    </a:lnTo>
                    <a:lnTo>
                      <a:pt x="143" y="41"/>
                    </a:lnTo>
                    <a:lnTo>
                      <a:pt x="155" y="35"/>
                    </a:lnTo>
                    <a:lnTo>
                      <a:pt x="161" y="24"/>
                    </a:lnTo>
                    <a:lnTo>
                      <a:pt x="161" y="12"/>
                    </a:lnTo>
                    <a:lnTo>
                      <a:pt x="161" y="0"/>
                    </a:lnTo>
                    <a:lnTo>
                      <a:pt x="149" y="24"/>
                    </a:lnTo>
                    <a:lnTo>
                      <a:pt x="143" y="35"/>
                    </a:lnTo>
                    <a:lnTo>
                      <a:pt x="131" y="35"/>
                    </a:lnTo>
                    <a:lnTo>
                      <a:pt x="119" y="41"/>
                    </a:lnTo>
                    <a:lnTo>
                      <a:pt x="125" y="53"/>
                    </a:lnTo>
                    <a:lnTo>
                      <a:pt x="95" y="95"/>
                    </a:lnTo>
                    <a:lnTo>
                      <a:pt x="0" y="137"/>
                    </a:lnTo>
                    <a:lnTo>
                      <a:pt x="60" y="119"/>
                    </a:lnTo>
                    <a:lnTo>
                      <a:pt x="54" y="125"/>
                    </a:lnTo>
                    <a:lnTo>
                      <a:pt x="48" y="131"/>
                    </a:lnTo>
                    <a:lnTo>
                      <a:pt x="24" y="155"/>
                    </a:lnTo>
                    <a:lnTo>
                      <a:pt x="12" y="167"/>
                    </a:lnTo>
                    <a:lnTo>
                      <a:pt x="0" y="173"/>
                    </a:lnTo>
                    <a:lnTo>
                      <a:pt x="0" y="179"/>
                    </a:lnTo>
                    <a:lnTo>
                      <a:pt x="6" y="173"/>
                    </a:lnTo>
                    <a:lnTo>
                      <a:pt x="30" y="155"/>
                    </a:lnTo>
                    <a:lnTo>
                      <a:pt x="48" y="143"/>
                    </a:lnTo>
                    <a:lnTo>
                      <a:pt x="71" y="125"/>
                    </a:lnTo>
                    <a:lnTo>
                      <a:pt x="95" y="107"/>
                    </a:lnTo>
                    <a:lnTo>
                      <a:pt x="119" y="77"/>
                    </a:lnTo>
                    <a:lnTo>
                      <a:pt x="131" y="59"/>
                    </a:lnTo>
                    <a:lnTo>
                      <a:pt x="131" y="53"/>
                    </a:lnTo>
                    <a:lnTo>
                      <a:pt x="131" y="53"/>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 name="Google Shape;33;p1"/>
              <p:cNvSpPr/>
              <p:nvPr/>
            </p:nvSpPr>
            <p:spPr>
              <a:xfrm>
                <a:off x="1169987" y="4386262"/>
                <a:ext cx="115887" cy="85725"/>
              </a:xfrm>
              <a:custGeom>
                <a:rect b="b" l="l" r="r" t="t"/>
                <a:pathLst>
                  <a:path extrusionOk="0" h="54" w="72">
                    <a:moveTo>
                      <a:pt x="24" y="36"/>
                    </a:moveTo>
                    <a:lnTo>
                      <a:pt x="48" y="24"/>
                    </a:lnTo>
                    <a:lnTo>
                      <a:pt x="60" y="12"/>
                    </a:lnTo>
                    <a:lnTo>
                      <a:pt x="66" y="6"/>
                    </a:lnTo>
                    <a:lnTo>
                      <a:pt x="72" y="0"/>
                    </a:lnTo>
                    <a:lnTo>
                      <a:pt x="42" y="18"/>
                    </a:lnTo>
                    <a:lnTo>
                      <a:pt x="30" y="24"/>
                    </a:lnTo>
                    <a:lnTo>
                      <a:pt x="24" y="24"/>
                    </a:lnTo>
                    <a:lnTo>
                      <a:pt x="18" y="18"/>
                    </a:lnTo>
                    <a:lnTo>
                      <a:pt x="12" y="12"/>
                    </a:lnTo>
                    <a:lnTo>
                      <a:pt x="0" y="54"/>
                    </a:lnTo>
                    <a:lnTo>
                      <a:pt x="12" y="42"/>
                    </a:lnTo>
                    <a:lnTo>
                      <a:pt x="24" y="36"/>
                    </a:lnTo>
                    <a:lnTo>
                      <a:pt x="24" y="3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4" name="Google Shape;34;p1"/>
              <p:cNvSpPr/>
              <p:nvPr/>
            </p:nvSpPr>
            <p:spPr>
              <a:xfrm>
                <a:off x="990600" y="4586287"/>
                <a:ext cx="19050" cy="85725"/>
              </a:xfrm>
              <a:custGeom>
                <a:rect b="b" l="l" r="r" t="t"/>
                <a:pathLst>
                  <a:path extrusionOk="0" h="54" w="12">
                    <a:moveTo>
                      <a:pt x="12" y="0"/>
                    </a:moveTo>
                    <a:lnTo>
                      <a:pt x="0" y="12"/>
                    </a:lnTo>
                    <a:lnTo>
                      <a:pt x="0" y="18"/>
                    </a:lnTo>
                    <a:lnTo>
                      <a:pt x="6" y="54"/>
                    </a:lnTo>
                    <a:lnTo>
                      <a:pt x="12" y="36"/>
                    </a:lnTo>
                    <a:lnTo>
                      <a:pt x="12" y="18"/>
                    </a:lnTo>
                    <a:lnTo>
                      <a:pt x="12" y="6"/>
                    </a:lnTo>
                    <a:lnTo>
                      <a:pt x="12" y="0"/>
                    </a:lnTo>
                    <a:lnTo>
                      <a:pt x="12"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5" name="Google Shape;35;p1"/>
              <p:cNvSpPr/>
              <p:nvPr/>
            </p:nvSpPr>
            <p:spPr>
              <a:xfrm>
                <a:off x="781050" y="4795837"/>
                <a:ext cx="76200" cy="114300"/>
              </a:xfrm>
              <a:custGeom>
                <a:rect b="b" l="l" r="r" t="t"/>
                <a:pathLst>
                  <a:path extrusionOk="0" h="72" w="48">
                    <a:moveTo>
                      <a:pt x="48" y="6"/>
                    </a:moveTo>
                    <a:lnTo>
                      <a:pt x="48" y="6"/>
                    </a:lnTo>
                    <a:lnTo>
                      <a:pt x="48" y="6"/>
                    </a:lnTo>
                    <a:lnTo>
                      <a:pt x="48" y="6"/>
                    </a:lnTo>
                    <a:lnTo>
                      <a:pt x="6" y="0"/>
                    </a:lnTo>
                    <a:lnTo>
                      <a:pt x="42" y="12"/>
                    </a:lnTo>
                    <a:lnTo>
                      <a:pt x="42" y="12"/>
                    </a:lnTo>
                    <a:lnTo>
                      <a:pt x="0" y="72"/>
                    </a:lnTo>
                    <a:lnTo>
                      <a:pt x="18" y="54"/>
                    </a:lnTo>
                    <a:lnTo>
                      <a:pt x="18" y="66"/>
                    </a:lnTo>
                    <a:lnTo>
                      <a:pt x="48" y="6"/>
                    </a:lnTo>
                    <a:lnTo>
                      <a:pt x="48" y="6"/>
                    </a:lnTo>
                    <a:lnTo>
                      <a:pt x="48" y="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6" name="Google Shape;36;p1"/>
              <p:cNvSpPr/>
              <p:nvPr/>
            </p:nvSpPr>
            <p:spPr>
              <a:xfrm>
                <a:off x="693737" y="4805362"/>
                <a:ext cx="457200" cy="133350"/>
              </a:xfrm>
              <a:custGeom>
                <a:rect b="b" l="l" r="r" t="t"/>
                <a:pathLst>
                  <a:path extrusionOk="0" h="84" w="287">
                    <a:moveTo>
                      <a:pt x="287" y="0"/>
                    </a:moveTo>
                    <a:lnTo>
                      <a:pt x="0" y="84"/>
                    </a:lnTo>
                    <a:lnTo>
                      <a:pt x="168" y="36"/>
                    </a:lnTo>
                    <a:lnTo>
                      <a:pt x="114" y="60"/>
                    </a:lnTo>
                    <a:lnTo>
                      <a:pt x="276" y="18"/>
                    </a:lnTo>
                    <a:lnTo>
                      <a:pt x="287" y="0"/>
                    </a:lnTo>
                    <a:lnTo>
                      <a:pt x="287"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7" name="Google Shape;37;p1"/>
              <p:cNvSpPr/>
              <p:nvPr/>
            </p:nvSpPr>
            <p:spPr>
              <a:xfrm>
                <a:off x="1314450" y="4767262"/>
                <a:ext cx="104775" cy="171450"/>
              </a:xfrm>
              <a:custGeom>
                <a:rect b="b" l="l" r="r" t="t"/>
                <a:pathLst>
                  <a:path extrusionOk="0" h="108" w="66">
                    <a:moveTo>
                      <a:pt x="6" y="0"/>
                    </a:moveTo>
                    <a:lnTo>
                      <a:pt x="66" y="6"/>
                    </a:lnTo>
                    <a:lnTo>
                      <a:pt x="0" y="84"/>
                    </a:lnTo>
                    <a:lnTo>
                      <a:pt x="54" y="24"/>
                    </a:lnTo>
                    <a:lnTo>
                      <a:pt x="6" y="108"/>
                    </a:lnTo>
                    <a:lnTo>
                      <a:pt x="66" y="6"/>
                    </a:lnTo>
                    <a:lnTo>
                      <a:pt x="6" y="0"/>
                    </a:lnTo>
                    <a:lnTo>
                      <a:pt x="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8" name="Google Shape;38;p1"/>
              <p:cNvSpPr/>
              <p:nvPr/>
            </p:nvSpPr>
            <p:spPr>
              <a:xfrm>
                <a:off x="581025" y="4938712"/>
                <a:ext cx="122237" cy="66675"/>
              </a:xfrm>
              <a:custGeom>
                <a:rect b="b" l="l" r="r" t="t"/>
                <a:pathLst>
                  <a:path extrusionOk="0" h="42" w="77">
                    <a:moveTo>
                      <a:pt x="36" y="0"/>
                    </a:moveTo>
                    <a:lnTo>
                      <a:pt x="42" y="0"/>
                    </a:lnTo>
                    <a:lnTo>
                      <a:pt x="60" y="6"/>
                    </a:lnTo>
                    <a:lnTo>
                      <a:pt x="48" y="6"/>
                    </a:lnTo>
                    <a:lnTo>
                      <a:pt x="42" y="6"/>
                    </a:lnTo>
                    <a:lnTo>
                      <a:pt x="60" y="6"/>
                    </a:lnTo>
                    <a:lnTo>
                      <a:pt x="0" y="24"/>
                    </a:lnTo>
                    <a:lnTo>
                      <a:pt x="71" y="6"/>
                    </a:lnTo>
                    <a:lnTo>
                      <a:pt x="66" y="42"/>
                    </a:lnTo>
                    <a:lnTo>
                      <a:pt x="77" y="6"/>
                    </a:lnTo>
                    <a:lnTo>
                      <a:pt x="36" y="0"/>
                    </a:lnTo>
                    <a:lnTo>
                      <a:pt x="3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9" name="Google Shape;39;p1"/>
              <p:cNvSpPr/>
              <p:nvPr/>
            </p:nvSpPr>
            <p:spPr>
              <a:xfrm>
                <a:off x="790575" y="5024437"/>
                <a:ext cx="104775" cy="47625"/>
              </a:xfrm>
              <a:custGeom>
                <a:rect b="b" l="l" r="r" t="t"/>
                <a:pathLst>
                  <a:path extrusionOk="0" h="30" w="66">
                    <a:moveTo>
                      <a:pt x="66" y="6"/>
                    </a:moveTo>
                    <a:lnTo>
                      <a:pt x="0" y="0"/>
                    </a:lnTo>
                    <a:lnTo>
                      <a:pt x="54" y="6"/>
                    </a:lnTo>
                    <a:lnTo>
                      <a:pt x="18" y="18"/>
                    </a:lnTo>
                    <a:lnTo>
                      <a:pt x="60" y="12"/>
                    </a:lnTo>
                    <a:lnTo>
                      <a:pt x="60" y="30"/>
                    </a:lnTo>
                    <a:lnTo>
                      <a:pt x="60" y="30"/>
                    </a:lnTo>
                    <a:lnTo>
                      <a:pt x="66" y="6"/>
                    </a:lnTo>
                    <a:lnTo>
                      <a:pt x="66" y="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0" name="Google Shape;40;p1"/>
              <p:cNvSpPr/>
              <p:nvPr/>
            </p:nvSpPr>
            <p:spPr>
              <a:xfrm>
                <a:off x="1333500" y="4633912"/>
                <a:ext cx="28575" cy="95250"/>
              </a:xfrm>
              <a:custGeom>
                <a:rect b="b" l="l" r="r" t="t"/>
                <a:pathLst>
                  <a:path extrusionOk="0" h="60" w="18">
                    <a:moveTo>
                      <a:pt x="0" y="24"/>
                    </a:moveTo>
                    <a:lnTo>
                      <a:pt x="12" y="24"/>
                    </a:lnTo>
                    <a:lnTo>
                      <a:pt x="12" y="60"/>
                    </a:lnTo>
                    <a:lnTo>
                      <a:pt x="18" y="18"/>
                    </a:lnTo>
                    <a:lnTo>
                      <a:pt x="18" y="18"/>
                    </a:lnTo>
                    <a:lnTo>
                      <a:pt x="18" y="0"/>
                    </a:lnTo>
                    <a:lnTo>
                      <a:pt x="12" y="18"/>
                    </a:lnTo>
                    <a:lnTo>
                      <a:pt x="0" y="24"/>
                    </a:lnTo>
                    <a:lnTo>
                      <a:pt x="0" y="24"/>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 name="Google Shape;41;p1"/>
              <p:cNvSpPr/>
              <p:nvPr/>
            </p:nvSpPr>
            <p:spPr>
              <a:xfrm>
                <a:off x="866775" y="4795837"/>
                <a:ext cx="9525" cy="28575"/>
              </a:xfrm>
              <a:custGeom>
                <a:rect b="b" l="l" r="r" t="t"/>
                <a:pathLst>
                  <a:path extrusionOk="0" h="18" w="6">
                    <a:moveTo>
                      <a:pt x="6" y="0"/>
                    </a:moveTo>
                    <a:lnTo>
                      <a:pt x="0" y="18"/>
                    </a:lnTo>
                    <a:lnTo>
                      <a:pt x="6" y="12"/>
                    </a:lnTo>
                    <a:lnTo>
                      <a:pt x="6" y="0"/>
                    </a:lnTo>
                    <a:lnTo>
                      <a:pt x="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 name="Google Shape;42;p1"/>
              <p:cNvSpPr/>
              <p:nvPr/>
            </p:nvSpPr>
            <p:spPr>
              <a:xfrm>
                <a:off x="847725" y="4672012"/>
                <a:ext cx="47625" cy="123825"/>
              </a:xfrm>
              <a:custGeom>
                <a:rect b="b" l="l" r="r" t="t"/>
                <a:pathLst>
                  <a:path extrusionOk="0" h="78" w="30">
                    <a:moveTo>
                      <a:pt x="24" y="6"/>
                    </a:moveTo>
                    <a:lnTo>
                      <a:pt x="18" y="24"/>
                    </a:lnTo>
                    <a:lnTo>
                      <a:pt x="0" y="18"/>
                    </a:lnTo>
                    <a:lnTo>
                      <a:pt x="12" y="30"/>
                    </a:lnTo>
                    <a:lnTo>
                      <a:pt x="6" y="42"/>
                    </a:lnTo>
                    <a:lnTo>
                      <a:pt x="18" y="78"/>
                    </a:lnTo>
                    <a:lnTo>
                      <a:pt x="18" y="24"/>
                    </a:lnTo>
                    <a:lnTo>
                      <a:pt x="24" y="12"/>
                    </a:lnTo>
                    <a:lnTo>
                      <a:pt x="30" y="6"/>
                    </a:lnTo>
                    <a:lnTo>
                      <a:pt x="30" y="6"/>
                    </a:lnTo>
                    <a:lnTo>
                      <a:pt x="12" y="0"/>
                    </a:lnTo>
                    <a:lnTo>
                      <a:pt x="24" y="6"/>
                    </a:lnTo>
                    <a:lnTo>
                      <a:pt x="24" y="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3" name="Google Shape;43;p1"/>
              <p:cNvSpPr/>
              <p:nvPr/>
            </p:nvSpPr>
            <p:spPr>
              <a:xfrm>
                <a:off x="857250" y="4824412"/>
                <a:ext cx="38100" cy="38100"/>
              </a:xfrm>
              <a:custGeom>
                <a:rect b="b" l="l" r="r" t="t"/>
                <a:pathLst>
                  <a:path extrusionOk="0" h="24" w="24">
                    <a:moveTo>
                      <a:pt x="6" y="0"/>
                    </a:moveTo>
                    <a:lnTo>
                      <a:pt x="0" y="0"/>
                    </a:lnTo>
                    <a:lnTo>
                      <a:pt x="6" y="0"/>
                    </a:lnTo>
                    <a:lnTo>
                      <a:pt x="12" y="6"/>
                    </a:lnTo>
                    <a:lnTo>
                      <a:pt x="24" y="24"/>
                    </a:lnTo>
                    <a:lnTo>
                      <a:pt x="24" y="18"/>
                    </a:lnTo>
                    <a:lnTo>
                      <a:pt x="18" y="6"/>
                    </a:lnTo>
                    <a:lnTo>
                      <a:pt x="12" y="0"/>
                    </a:lnTo>
                    <a:lnTo>
                      <a:pt x="6" y="0"/>
                    </a:lnTo>
                    <a:lnTo>
                      <a:pt x="6" y="0"/>
                    </a:lnTo>
                    <a:lnTo>
                      <a:pt x="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4" name="Google Shape;44;p1"/>
              <p:cNvSpPr/>
              <p:nvPr/>
            </p:nvSpPr>
            <p:spPr>
              <a:xfrm>
                <a:off x="1271587" y="4256087"/>
                <a:ext cx="341312" cy="342900"/>
              </a:xfrm>
              <a:custGeom>
                <a:rect b="b" l="l" r="r" t="t"/>
                <a:pathLst>
                  <a:path extrusionOk="0" h="216" w="215">
                    <a:moveTo>
                      <a:pt x="215" y="0"/>
                    </a:moveTo>
                    <a:lnTo>
                      <a:pt x="147" y="36"/>
                    </a:lnTo>
                    <a:lnTo>
                      <a:pt x="132" y="49"/>
                    </a:lnTo>
                    <a:lnTo>
                      <a:pt x="104" y="79"/>
                    </a:lnTo>
                    <a:lnTo>
                      <a:pt x="87" y="114"/>
                    </a:lnTo>
                    <a:lnTo>
                      <a:pt x="48" y="156"/>
                    </a:lnTo>
                    <a:lnTo>
                      <a:pt x="42" y="166"/>
                    </a:lnTo>
                    <a:lnTo>
                      <a:pt x="29" y="177"/>
                    </a:lnTo>
                    <a:lnTo>
                      <a:pt x="0" y="208"/>
                    </a:lnTo>
                    <a:lnTo>
                      <a:pt x="48" y="216"/>
                    </a:lnTo>
                    <a:lnTo>
                      <a:pt x="215" y="0"/>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5" name="Google Shape;45;p1"/>
              <p:cNvSpPr/>
              <p:nvPr/>
            </p:nvSpPr>
            <p:spPr>
              <a:xfrm>
                <a:off x="850900" y="4302125"/>
                <a:ext cx="336550" cy="284162"/>
              </a:xfrm>
              <a:custGeom>
                <a:rect b="b" l="l" r="r" t="t"/>
                <a:pathLst>
                  <a:path extrusionOk="0" h="179" w="212">
                    <a:moveTo>
                      <a:pt x="212" y="0"/>
                    </a:moveTo>
                    <a:lnTo>
                      <a:pt x="144" y="36"/>
                    </a:lnTo>
                    <a:lnTo>
                      <a:pt x="0" y="179"/>
                    </a:lnTo>
                    <a:lnTo>
                      <a:pt x="177" y="85"/>
                    </a:lnTo>
                    <a:lnTo>
                      <a:pt x="21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6" name="Google Shape;46;p1"/>
              <p:cNvSpPr/>
              <p:nvPr/>
            </p:nvSpPr>
            <p:spPr>
              <a:xfrm>
                <a:off x="1646237" y="4141787"/>
                <a:ext cx="101600" cy="125412"/>
              </a:xfrm>
              <a:custGeom>
                <a:rect b="b" l="l" r="r" t="t"/>
                <a:pathLst>
                  <a:path extrusionOk="0" h="79" w="64">
                    <a:moveTo>
                      <a:pt x="0" y="22"/>
                    </a:moveTo>
                    <a:lnTo>
                      <a:pt x="64" y="79"/>
                    </a:lnTo>
                    <a:lnTo>
                      <a:pt x="60" y="0"/>
                    </a:lnTo>
                    <a:lnTo>
                      <a:pt x="0" y="22"/>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7" name="Google Shape;47;p1"/>
              <p:cNvSpPr/>
              <p:nvPr/>
            </p:nvSpPr>
            <p:spPr>
              <a:xfrm>
                <a:off x="1376362" y="3922712"/>
                <a:ext cx="217487" cy="328612"/>
              </a:xfrm>
              <a:custGeom>
                <a:rect b="b" l="l" r="r" t="t"/>
                <a:pathLst>
                  <a:path extrusionOk="0" h="207" w="137">
                    <a:moveTo>
                      <a:pt x="0" y="0"/>
                    </a:moveTo>
                    <a:lnTo>
                      <a:pt x="17" y="87"/>
                    </a:lnTo>
                    <a:lnTo>
                      <a:pt x="69" y="154"/>
                    </a:lnTo>
                    <a:lnTo>
                      <a:pt x="137" y="207"/>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 name="Google Shape;48;p1"/>
              <p:cNvSpPr/>
              <p:nvPr/>
            </p:nvSpPr>
            <p:spPr>
              <a:xfrm>
                <a:off x="1296987" y="3979862"/>
                <a:ext cx="103187" cy="352425"/>
              </a:xfrm>
              <a:custGeom>
                <a:rect b="b" l="l" r="r" t="t"/>
                <a:pathLst>
                  <a:path extrusionOk="0" h="222" w="65">
                    <a:moveTo>
                      <a:pt x="0" y="222"/>
                    </a:moveTo>
                    <a:lnTo>
                      <a:pt x="40" y="142"/>
                    </a:lnTo>
                    <a:lnTo>
                      <a:pt x="65" y="72"/>
                    </a:lnTo>
                    <a:lnTo>
                      <a:pt x="7" y="0"/>
                    </a:lnTo>
                    <a:lnTo>
                      <a:pt x="0" y="222"/>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sp>
        <p:nvSpPr>
          <p:cNvPr id="49" name="Google Shape;49;p1"/>
          <p:cNvSpPr txBox="1"/>
          <p:nvPr>
            <p:ph type="title"/>
          </p:nvPr>
        </p:nvSpPr>
        <p:spPr>
          <a:xfrm>
            <a:off x="457200" y="158750"/>
            <a:ext cx="8229600" cy="1258887"/>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 name="Google Shape;50;p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Verdana"/>
              <a:buChar char="•"/>
              <a:defRPr b="0" i="0" sz="3200" u="none" cap="none" strike="noStrike">
                <a:solidFill>
                  <a:schemeClr val="dk1"/>
                </a:solidFill>
                <a:latin typeface="Verdana"/>
                <a:ea typeface="Verdana"/>
                <a:cs typeface="Verdana"/>
                <a:sym typeface="Verdana"/>
              </a:defRPr>
            </a:lvl1pPr>
            <a:lvl2pPr indent="-406400" lvl="1" marL="914400" marR="0" rtl="0" algn="l">
              <a:lnSpc>
                <a:spcPct val="100000"/>
              </a:lnSpc>
              <a:spcBef>
                <a:spcPts val="560"/>
              </a:spcBef>
              <a:spcAft>
                <a:spcPts val="0"/>
              </a:spcAft>
              <a:buClr>
                <a:schemeClr val="dk1"/>
              </a:buClr>
              <a:buSzPts val="2800"/>
              <a:buFont typeface="Verdana"/>
              <a:buChar char="•"/>
              <a:defRPr b="0" i="0" sz="2800" u="none" cap="none" strike="noStrike">
                <a:solidFill>
                  <a:schemeClr val="dk1"/>
                </a:solidFill>
                <a:latin typeface="Verdana"/>
                <a:ea typeface="Verdana"/>
                <a:cs typeface="Verdana"/>
                <a:sym typeface="Verdana"/>
              </a:defRPr>
            </a:lvl2pPr>
            <a:lvl3pPr indent="-381000" lvl="2" marL="1371600" marR="0" rtl="0" algn="l">
              <a:lnSpc>
                <a:spcPct val="100000"/>
              </a:lnSpc>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3pPr>
            <a:lvl4pPr indent="-355600" lvl="3" marL="1828800"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4pPr>
            <a:lvl5pPr indent="-355600" lvl="4" marL="2286000"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9pPr>
          </a:lstStyle>
          <a:p/>
        </p:txBody>
      </p:sp>
      <p:sp>
        <p:nvSpPr>
          <p:cNvPr id="51" name="Google Shape;51;p1"/>
          <p:cNvSpPr txBox="1"/>
          <p:nvPr>
            <p:ph idx="10" type="dt"/>
          </p:nvPr>
        </p:nvSpPr>
        <p:spPr>
          <a:xfrm>
            <a:off x="457200" y="6243637"/>
            <a:ext cx="2133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52" name="Google Shape;52;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53" name="Google Shape;53;p1"/>
          <p:cNvSpPr txBox="1"/>
          <p:nvPr>
            <p:ph idx="12" type="sldNum"/>
          </p:nvPr>
        </p:nvSpPr>
        <p:spPr>
          <a:xfrm>
            <a:off x="6553200" y="6243637"/>
            <a:ext cx="21336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1pPr>
            <a:lvl2pPr indent="0" lvl="1"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2pPr>
            <a:lvl3pPr indent="0" lvl="2"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3pPr>
            <a:lvl4pPr indent="0" lvl="3"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4pPr>
            <a:lvl5pPr indent="0" lvl="4"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5pPr>
            <a:lvl6pPr indent="0" lvl="5"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6pPr>
            <a:lvl7pPr indent="0" lvl="6"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7pPr>
            <a:lvl8pPr indent="0" lvl="7"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8pPr>
            <a:lvl9pPr indent="0" lvl="8"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chemeClr val="dk1"/>
            </a:gs>
          </a:gsLst>
          <a:lin ang="8100000" scaled="0"/>
        </a:gradFill>
      </p:bgPr>
    </p:bg>
    <p:spTree>
      <p:nvGrpSpPr>
        <p:cNvPr id="108" name="Shape 108"/>
        <p:cNvGrpSpPr/>
        <p:nvPr/>
      </p:nvGrpSpPr>
      <p:grpSpPr>
        <a:xfrm>
          <a:off x="0" y="0"/>
          <a:ext cx="0" cy="0"/>
          <a:chOff x="0" y="0"/>
          <a:chExt cx="0" cy="0"/>
        </a:xfrm>
      </p:grpSpPr>
      <p:sp>
        <p:nvSpPr>
          <p:cNvPr id="109" name="Google Shape;109;p5"/>
          <p:cNvSpPr/>
          <p:nvPr/>
        </p:nvSpPr>
        <p:spPr>
          <a:xfrm>
            <a:off x="1600200" y="-2209800"/>
            <a:ext cx="9144000" cy="9067800"/>
          </a:xfrm>
          <a:prstGeom prst="diamond">
            <a:avLst/>
          </a:prstGeom>
          <a:gradFill>
            <a:gsLst>
              <a:gs pos="0">
                <a:schemeClr val="dk2"/>
              </a:gs>
              <a:gs pos="100000">
                <a:schemeClr val="folHlink"/>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110" name="Google Shape;110;p5"/>
          <p:cNvSpPr txBox="1"/>
          <p:nvPr/>
        </p:nvSpPr>
        <p:spPr>
          <a:xfrm>
            <a:off x="0" y="0"/>
            <a:ext cx="381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111" name="Google Shape;111;p5"/>
          <p:cNvSpPr txBox="1"/>
          <p:nvPr/>
        </p:nvSpPr>
        <p:spPr>
          <a:xfrm>
            <a:off x="0" y="0"/>
            <a:ext cx="381000" cy="228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112" name="Google Shape;112;p5"/>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1pPr>
            <a:lvl2pPr lvl="1"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2pPr>
            <a:lvl3pPr lvl="2"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3pPr>
            <a:lvl4pPr lvl="3"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4pPr>
            <a:lvl5pPr lvl="4"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5pPr>
            <a:lvl6pPr lvl="5"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6pPr>
            <a:lvl7pPr lvl="6"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7pPr>
            <a:lvl8pPr lvl="7"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8pPr>
            <a:lvl9pPr lvl="8"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9pPr>
          </a:lstStyle>
          <a:p/>
        </p:txBody>
      </p:sp>
      <p:sp>
        <p:nvSpPr>
          <p:cNvPr id="113" name="Google Shape;113;p5"/>
          <p:cNvSpPr txBox="1"/>
          <p:nvPr>
            <p:ph idx="1" type="body"/>
          </p:nvPr>
        </p:nvSpPr>
        <p:spPr>
          <a:xfrm>
            <a:off x="914400" y="2286000"/>
            <a:ext cx="7543800" cy="36576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Tahoma"/>
              <a:buChar char="•"/>
              <a:defRPr b="0" i="0" sz="3000" u="none" cap="none" strike="noStrike">
                <a:solidFill>
                  <a:schemeClr val="lt1"/>
                </a:solidFill>
                <a:latin typeface="Tahoma"/>
                <a:ea typeface="Tahoma"/>
                <a:cs typeface="Tahoma"/>
                <a:sym typeface="Tahoma"/>
              </a:defRPr>
            </a:lvl1pPr>
            <a:lvl2pPr indent="-393700" lvl="1" marL="914400" marR="0" rtl="0" algn="l">
              <a:spcBef>
                <a:spcPts val="1040"/>
              </a:spcBef>
              <a:spcAft>
                <a:spcPts val="0"/>
              </a:spcAft>
              <a:buClr>
                <a:schemeClr val="lt1"/>
              </a:buClr>
              <a:buSzPts val="2600"/>
              <a:buFont typeface="Tahoma"/>
              <a:buChar char="–"/>
              <a:defRPr b="0" i="0" sz="2600" u="none" cap="none" strike="noStrike">
                <a:solidFill>
                  <a:schemeClr val="lt1"/>
                </a:solidFill>
                <a:latin typeface="Tahoma"/>
                <a:ea typeface="Tahoma"/>
                <a:cs typeface="Tahoma"/>
                <a:sym typeface="Tahoma"/>
              </a:defRPr>
            </a:lvl2pPr>
            <a:lvl3pPr indent="-381000" lvl="2" marL="1371600" marR="0" rtl="0" algn="l">
              <a:lnSpc>
                <a:spcPct val="95000"/>
              </a:lnSpc>
              <a:spcBef>
                <a:spcPts val="84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lnSpc>
                <a:spcPct val="75000"/>
              </a:lnSpc>
              <a:spcBef>
                <a:spcPts val="6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42900" lvl="4" marL="22860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5pPr>
            <a:lvl6pPr indent="-342900" lvl="5" marL="27432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6pPr>
            <a:lvl7pPr indent="-342900" lvl="6" marL="32004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7pPr>
            <a:lvl8pPr indent="-342900" lvl="7" marL="36576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8pPr>
            <a:lvl9pPr indent="-342900" lvl="8" marL="41148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9pPr>
          </a:lstStyle>
          <a:p/>
        </p:txBody>
      </p:sp>
      <p:sp>
        <p:nvSpPr>
          <p:cNvPr id="114" name="Google Shape;114;p5"/>
          <p:cNvSpPr txBox="1"/>
          <p:nvPr>
            <p:ph idx="10" type="dt"/>
          </p:nvPr>
        </p:nvSpPr>
        <p:spPr>
          <a:xfrm>
            <a:off x="838200" y="5943600"/>
            <a:ext cx="1905000" cy="3048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115" name="Google Shape;115;p5"/>
          <p:cNvSpPr txBox="1"/>
          <p:nvPr>
            <p:ph idx="11" type="ftr"/>
          </p:nvPr>
        </p:nvSpPr>
        <p:spPr>
          <a:xfrm>
            <a:off x="838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116" name="Google Shape;116;p5"/>
          <p:cNvSpPr txBox="1"/>
          <p:nvPr>
            <p:ph idx="12" type="sldNum"/>
          </p:nvPr>
        </p:nvSpPr>
        <p:spPr>
          <a:xfrm>
            <a:off x="37338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1pPr>
            <a:lvl2pPr indent="0" lvl="1"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2pPr>
            <a:lvl3pPr indent="0" lvl="2"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3pPr>
            <a:lvl4pPr indent="0" lvl="3"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4pPr>
            <a:lvl5pPr indent="0" lvl="4"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5pPr>
            <a:lvl6pPr indent="0" lvl="5"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6pPr>
            <a:lvl7pPr indent="0" lvl="6"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7pPr>
            <a:lvl8pPr indent="0" lvl="7"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8pPr>
            <a:lvl9pPr indent="0" lvl="8"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1" r:id="rId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6.jpg"/><Relationship Id="rId4" Type="http://schemas.openxmlformats.org/officeDocument/2006/relationships/image" Target="../media/image22.jpg"/><Relationship Id="rId5" Type="http://schemas.openxmlformats.org/officeDocument/2006/relationships/image" Target="../media/image1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7.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2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26" name="Shape 126"/>
        <p:cNvGrpSpPr/>
        <p:nvPr/>
      </p:nvGrpSpPr>
      <p:grpSpPr>
        <a:xfrm>
          <a:off x="0" y="0"/>
          <a:ext cx="0" cy="0"/>
          <a:chOff x="0" y="0"/>
          <a:chExt cx="0" cy="0"/>
        </a:xfrm>
      </p:grpSpPr>
      <p:sp>
        <p:nvSpPr>
          <p:cNvPr id="127" name="Google Shape;127;p7"/>
          <p:cNvSpPr txBox="1"/>
          <p:nvPr>
            <p:ph idx="4294967295" type="title"/>
          </p:nvPr>
        </p:nvSpPr>
        <p:spPr>
          <a:xfrm>
            <a:off x="3206750" y="44450"/>
            <a:ext cx="2301875"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ASPECT RATIO </a:t>
            </a:r>
            <a:endParaRPr/>
          </a:p>
        </p:txBody>
      </p:sp>
      <p:pic>
        <p:nvPicPr>
          <p:cNvPr descr="f22" id="128" name="Google Shape;128;p7"/>
          <p:cNvPicPr preferRelativeResize="0"/>
          <p:nvPr/>
        </p:nvPicPr>
        <p:blipFill rotWithShape="1">
          <a:blip r:embed="rId3">
            <a:alphaModFix/>
          </a:blip>
          <a:srcRect b="0" l="0" r="0" t="0"/>
          <a:stretch/>
        </p:blipFill>
        <p:spPr>
          <a:xfrm>
            <a:off x="4500562" y="3789362"/>
            <a:ext cx="4643437" cy="3068637"/>
          </a:xfrm>
          <a:prstGeom prst="rect">
            <a:avLst/>
          </a:prstGeom>
          <a:noFill/>
          <a:ln>
            <a:noFill/>
          </a:ln>
        </p:spPr>
      </p:pic>
      <p:pic>
        <p:nvPicPr>
          <p:cNvPr descr="C2I-777-200" id="129" name="Google Shape;129;p7"/>
          <p:cNvPicPr preferRelativeResize="0"/>
          <p:nvPr/>
        </p:nvPicPr>
        <p:blipFill rotWithShape="1">
          <a:blip r:embed="rId4">
            <a:alphaModFix/>
          </a:blip>
          <a:srcRect b="0" l="0" r="0" t="2131"/>
          <a:stretch/>
        </p:blipFill>
        <p:spPr>
          <a:xfrm>
            <a:off x="1587" y="3790950"/>
            <a:ext cx="4498975" cy="3127375"/>
          </a:xfrm>
          <a:prstGeom prst="rect">
            <a:avLst/>
          </a:prstGeom>
          <a:noFill/>
          <a:ln>
            <a:noFill/>
          </a:ln>
        </p:spPr>
      </p:pic>
      <p:sp>
        <p:nvSpPr>
          <p:cNvPr id="130" name="Google Shape;130;p7"/>
          <p:cNvSpPr txBox="1"/>
          <p:nvPr/>
        </p:nvSpPr>
        <p:spPr>
          <a:xfrm>
            <a:off x="5381625" y="2971800"/>
            <a:ext cx="2978150" cy="82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At high transonic or supersonic</a:t>
            </a:r>
            <a:endParaRPr/>
          </a:p>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speeds, wings with low aspect</a:t>
            </a:r>
            <a:endParaRPr/>
          </a:p>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ratio are used.</a:t>
            </a:r>
            <a:endParaRPr/>
          </a:p>
        </p:txBody>
      </p:sp>
      <p:sp>
        <p:nvSpPr>
          <p:cNvPr id="131" name="Google Shape;131;p7"/>
          <p:cNvSpPr txBox="1"/>
          <p:nvPr/>
        </p:nvSpPr>
        <p:spPr>
          <a:xfrm>
            <a:off x="1014412" y="2924175"/>
            <a:ext cx="2390775" cy="82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At low transonic speeds,</a:t>
            </a:r>
            <a:endParaRPr/>
          </a:p>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wings with high aspect</a:t>
            </a:r>
            <a:endParaRPr/>
          </a:p>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ratio can be used.</a:t>
            </a:r>
            <a:endParaRPr/>
          </a:p>
        </p:txBody>
      </p:sp>
      <p:sp>
        <p:nvSpPr>
          <p:cNvPr id="132" name="Google Shape;132;p7"/>
          <p:cNvSpPr txBox="1"/>
          <p:nvPr/>
        </p:nvSpPr>
        <p:spPr>
          <a:xfrm>
            <a:off x="106362" y="765175"/>
            <a:ext cx="7489825" cy="82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High subsonic / transonic aircraft require signifigant sweepback to increase Mcrit. </a:t>
            </a:r>
            <a:endParaRPr/>
          </a:p>
          <a:p>
            <a:pPr indent="0" lvl="0" marL="0" marR="0" rtl="0" algn="ctr">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mo"/>
              <a:ea typeface="Arimo"/>
              <a:cs typeface="Arimo"/>
              <a:sym typeface="Arimo"/>
            </a:endParaRPr>
          </a:p>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  </a:t>
            </a:r>
            <a:endParaRPr/>
          </a:p>
        </p:txBody>
      </p:sp>
      <p:sp>
        <p:nvSpPr>
          <p:cNvPr id="133" name="Google Shape;133;p7"/>
          <p:cNvSpPr txBox="1"/>
          <p:nvPr/>
        </p:nvSpPr>
        <p:spPr>
          <a:xfrm>
            <a:off x="36512" y="1292225"/>
            <a:ext cx="9072562"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The sweepback (27 degrees) dramatically increases induced drag, requiring a higher aspect ratio.</a:t>
            </a:r>
            <a:endParaRPr/>
          </a:p>
        </p:txBody>
      </p:sp>
      <p:sp>
        <p:nvSpPr>
          <p:cNvPr id="134" name="Google Shape;134;p7"/>
          <p:cNvSpPr txBox="1"/>
          <p:nvPr/>
        </p:nvSpPr>
        <p:spPr>
          <a:xfrm>
            <a:off x="111125" y="1797050"/>
            <a:ext cx="8820150"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The inevitably required stronger wing structure increases mass and compressibility (wave) drag.</a:t>
            </a:r>
            <a:endParaRPr/>
          </a:p>
        </p:txBody>
      </p:sp>
      <p:sp>
        <p:nvSpPr>
          <p:cNvPr id="135" name="Google Shape;135;p7"/>
          <p:cNvSpPr txBox="1"/>
          <p:nvPr/>
        </p:nvSpPr>
        <p:spPr>
          <a:xfrm>
            <a:off x="23812" y="2300287"/>
            <a:ext cx="9093200"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Costs / benefits of aspect ratio and sweepback must be matched with design purpose (diagrams) </a:t>
            </a:r>
            <a:endParaRPr/>
          </a:p>
        </p:txBody>
      </p:sp>
      <p:cxnSp>
        <p:nvCxnSpPr>
          <p:cNvPr id="136" name="Google Shape;136;p7"/>
          <p:cNvCxnSpPr/>
          <p:nvPr/>
        </p:nvCxnSpPr>
        <p:spPr>
          <a:xfrm flipH="1">
            <a:off x="7956550" y="2581275"/>
            <a:ext cx="576262" cy="358775"/>
          </a:xfrm>
          <a:prstGeom prst="straightConnector1">
            <a:avLst/>
          </a:prstGeom>
          <a:noFill/>
          <a:ln cap="flat" cmpd="sng" w="28575">
            <a:solidFill>
              <a:srgbClr val="000066"/>
            </a:solidFill>
            <a:prstDash val="solid"/>
            <a:miter lim="800000"/>
            <a:headEnd len="med" w="med" type="none"/>
            <a:tailEnd len="med" w="med" type="triangle"/>
          </a:ln>
        </p:spPr>
      </p:cxnSp>
      <p:sp>
        <p:nvSpPr>
          <p:cNvPr id="137" name="Google Shape;137;p7"/>
          <p:cNvSpPr/>
          <p:nvPr/>
        </p:nvSpPr>
        <p:spPr>
          <a:xfrm>
            <a:off x="23812" y="884237"/>
            <a:ext cx="107950" cy="107950"/>
          </a:xfrm>
          <a:prstGeom prst="ellipse">
            <a:avLst/>
          </a:prstGeom>
          <a:solidFill>
            <a:srgbClr val="000000"/>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8" name="Google Shape;138;p7"/>
          <p:cNvSpPr/>
          <p:nvPr/>
        </p:nvSpPr>
        <p:spPr>
          <a:xfrm>
            <a:off x="34925" y="1390650"/>
            <a:ext cx="107950" cy="107950"/>
          </a:xfrm>
          <a:prstGeom prst="ellipse">
            <a:avLst/>
          </a:prstGeom>
          <a:solidFill>
            <a:srgbClr val="000000"/>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9" name="Google Shape;139;p7"/>
          <p:cNvSpPr/>
          <p:nvPr/>
        </p:nvSpPr>
        <p:spPr>
          <a:xfrm>
            <a:off x="34925" y="1909762"/>
            <a:ext cx="107950" cy="107950"/>
          </a:xfrm>
          <a:prstGeom prst="ellipse">
            <a:avLst/>
          </a:prstGeom>
          <a:solidFill>
            <a:srgbClr val="000000"/>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0" name="Google Shape;140;p7"/>
          <p:cNvSpPr/>
          <p:nvPr/>
        </p:nvSpPr>
        <p:spPr>
          <a:xfrm>
            <a:off x="34925" y="2406650"/>
            <a:ext cx="107950" cy="107950"/>
          </a:xfrm>
          <a:prstGeom prst="ellipse">
            <a:avLst/>
          </a:prstGeom>
          <a:solidFill>
            <a:srgbClr val="000000"/>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41" name="Shape 241"/>
        <p:cNvGrpSpPr/>
        <p:nvPr/>
      </p:nvGrpSpPr>
      <p:grpSpPr>
        <a:xfrm>
          <a:off x="0" y="0"/>
          <a:ext cx="0" cy="0"/>
          <a:chOff x="0" y="0"/>
          <a:chExt cx="0" cy="0"/>
        </a:xfrm>
      </p:grpSpPr>
      <p:sp>
        <p:nvSpPr>
          <p:cNvPr id="242" name="Google Shape;242;p16"/>
          <p:cNvSpPr/>
          <p:nvPr/>
        </p:nvSpPr>
        <p:spPr>
          <a:xfrm rot="-240000">
            <a:off x="5626100" y="4354512"/>
            <a:ext cx="80962" cy="1416050"/>
          </a:xfrm>
          <a:prstGeom prst="roundRect">
            <a:avLst>
              <a:gd fmla="val 10800" name="adj"/>
            </a:avLst>
          </a:prstGeom>
          <a:solidFill>
            <a:srgbClr val="004D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43" name="Google Shape;243;p16"/>
          <p:cNvSpPr/>
          <p:nvPr/>
        </p:nvSpPr>
        <p:spPr>
          <a:xfrm rot="5160000">
            <a:off x="5283200" y="4824412"/>
            <a:ext cx="736600" cy="44450"/>
          </a:xfrm>
          <a:custGeom>
            <a:rect b="b" l="l" r="r" t="t"/>
            <a:pathLst>
              <a:path extrusionOk="0" h="129698" w="890752">
                <a:moveTo>
                  <a:pt x="0" y="64849"/>
                </a:moveTo>
                <a:cubicBezTo>
                  <a:pt x="0" y="47650"/>
                  <a:pt x="6832" y="31155"/>
                  <a:pt x="18994" y="18994"/>
                </a:cubicBezTo>
                <a:cubicBezTo>
                  <a:pt x="31156" y="6832"/>
                  <a:pt x="47650" y="0"/>
                  <a:pt x="64849" y="0"/>
                </a:cubicBezTo>
                <a:lnTo>
                  <a:pt x="772766" y="0"/>
                </a:lnTo>
                <a:cubicBezTo>
                  <a:pt x="648551" y="103232"/>
                  <a:pt x="890752" y="108082"/>
                  <a:pt x="772766" y="129698"/>
                </a:cubicBezTo>
                <a:lnTo>
                  <a:pt x="64849" y="129698"/>
                </a:lnTo>
                <a:cubicBezTo>
                  <a:pt x="47650" y="129698"/>
                  <a:pt x="31155" y="122866"/>
                  <a:pt x="18994" y="110704"/>
                </a:cubicBezTo>
                <a:cubicBezTo>
                  <a:pt x="6832" y="98542"/>
                  <a:pt x="0" y="82048"/>
                  <a:pt x="0" y="64849"/>
                </a:cubicBezTo>
                <a:close/>
              </a:path>
            </a:pathLst>
          </a:custGeom>
          <a:solidFill>
            <a:srgbClr val="0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6"/>
          <p:cNvSpPr txBox="1"/>
          <p:nvPr/>
        </p:nvSpPr>
        <p:spPr>
          <a:xfrm rot="10560000">
            <a:off x="5629275" y="4478325"/>
            <a:ext cx="44450" cy="73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45" name="Google Shape;245;p16"/>
          <p:cNvSpPr/>
          <p:nvPr/>
        </p:nvSpPr>
        <p:spPr>
          <a:xfrm rot="4920000">
            <a:off x="5971381" y="3236118"/>
            <a:ext cx="1119187" cy="142875"/>
          </a:xfrm>
          <a:custGeom>
            <a:rect b="b" l="l" r="r" t="t"/>
            <a:pathLst>
              <a:path extrusionOk="0" h="129698" w="890752">
                <a:moveTo>
                  <a:pt x="0" y="64849"/>
                </a:moveTo>
                <a:cubicBezTo>
                  <a:pt x="0" y="47650"/>
                  <a:pt x="6832" y="31155"/>
                  <a:pt x="18994" y="18994"/>
                </a:cubicBezTo>
                <a:cubicBezTo>
                  <a:pt x="31156" y="6832"/>
                  <a:pt x="47650" y="0"/>
                  <a:pt x="64849" y="0"/>
                </a:cubicBezTo>
                <a:lnTo>
                  <a:pt x="772766" y="0"/>
                </a:lnTo>
                <a:cubicBezTo>
                  <a:pt x="648551" y="103232"/>
                  <a:pt x="890752" y="108082"/>
                  <a:pt x="772766" y="129698"/>
                </a:cubicBezTo>
                <a:lnTo>
                  <a:pt x="64849" y="129698"/>
                </a:lnTo>
                <a:cubicBezTo>
                  <a:pt x="47650" y="129698"/>
                  <a:pt x="31155" y="122866"/>
                  <a:pt x="18994" y="110704"/>
                </a:cubicBezTo>
                <a:cubicBezTo>
                  <a:pt x="6832" y="98542"/>
                  <a:pt x="0" y="82048"/>
                  <a:pt x="0" y="64849"/>
                </a:cubicBezTo>
                <a:close/>
              </a:path>
            </a:pathLst>
          </a:custGeom>
          <a:solidFill>
            <a:srgbClr val="004D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46" name="Google Shape;246;p16"/>
          <p:cNvSpPr/>
          <p:nvPr/>
        </p:nvSpPr>
        <p:spPr>
          <a:xfrm rot="4920000">
            <a:off x="6155531" y="3205956"/>
            <a:ext cx="735012" cy="76200"/>
          </a:xfrm>
          <a:custGeom>
            <a:rect b="b" l="l" r="r" t="t"/>
            <a:pathLst>
              <a:path extrusionOk="0" h="129698" w="890752">
                <a:moveTo>
                  <a:pt x="0" y="64849"/>
                </a:moveTo>
                <a:cubicBezTo>
                  <a:pt x="0" y="47650"/>
                  <a:pt x="6832" y="31155"/>
                  <a:pt x="18994" y="18994"/>
                </a:cubicBezTo>
                <a:cubicBezTo>
                  <a:pt x="31156" y="6832"/>
                  <a:pt x="47650" y="0"/>
                  <a:pt x="64849" y="0"/>
                </a:cubicBezTo>
                <a:lnTo>
                  <a:pt x="772766" y="0"/>
                </a:lnTo>
                <a:cubicBezTo>
                  <a:pt x="648551" y="103232"/>
                  <a:pt x="890752" y="108082"/>
                  <a:pt x="772766" y="129698"/>
                </a:cubicBezTo>
                <a:lnTo>
                  <a:pt x="64849" y="129698"/>
                </a:lnTo>
                <a:cubicBezTo>
                  <a:pt x="47650" y="129698"/>
                  <a:pt x="31155" y="122866"/>
                  <a:pt x="18994" y="110704"/>
                </a:cubicBezTo>
                <a:cubicBezTo>
                  <a:pt x="6832" y="98542"/>
                  <a:pt x="0" y="82048"/>
                  <a:pt x="0" y="64849"/>
                </a:cubicBezTo>
                <a:close/>
              </a:path>
            </a:pathLst>
          </a:custGeom>
          <a:solidFill>
            <a:srgbClr val="0066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47" name="Google Shape;247;p16"/>
          <p:cNvSpPr/>
          <p:nvPr/>
        </p:nvSpPr>
        <p:spPr>
          <a:xfrm flipH="1" rot="4380000">
            <a:off x="6427787" y="4540250"/>
            <a:ext cx="166687" cy="166687"/>
          </a:xfrm>
          <a:prstGeom prst="flowChartDelay">
            <a:avLst/>
          </a:prstGeom>
          <a:solidFill>
            <a:schemeClr val="accent1"/>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6"/>
          <p:cNvSpPr txBox="1"/>
          <p:nvPr/>
        </p:nvSpPr>
        <p:spPr>
          <a:xfrm flipH="1" rot="9780000">
            <a:off x="6455754" y="4564127"/>
            <a:ext cx="117866" cy="14227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49" name="Google Shape;249;p16"/>
          <p:cNvSpPr/>
          <p:nvPr/>
        </p:nvSpPr>
        <p:spPr>
          <a:xfrm rot="5400000">
            <a:off x="5865018" y="4788693"/>
            <a:ext cx="311150" cy="58737"/>
          </a:xfrm>
          <a:prstGeom prst="roundRect">
            <a:avLst>
              <a:gd fmla="val 10800" name="adj"/>
            </a:avLst>
          </a:prstGeom>
          <a:solidFill>
            <a:schemeClr val="accen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50" name="Google Shape;250;p16"/>
          <p:cNvSpPr/>
          <p:nvPr/>
        </p:nvSpPr>
        <p:spPr>
          <a:xfrm rot="-300000">
            <a:off x="2484437" y="4724400"/>
            <a:ext cx="3732212" cy="561975"/>
          </a:xfrm>
          <a:custGeom>
            <a:rect b="b" l="l" r="r" t="t"/>
            <a:pathLst>
              <a:path extrusionOk="0" h="728299" w="4842512">
                <a:moveTo>
                  <a:pt x="669468" y="193550"/>
                </a:moveTo>
                <a:cubicBezTo>
                  <a:pt x="1377249" y="0"/>
                  <a:pt x="4147556" y="170954"/>
                  <a:pt x="4842512" y="226067"/>
                </a:cubicBezTo>
                <a:cubicBezTo>
                  <a:pt x="4687434" y="284334"/>
                  <a:pt x="4654536" y="496766"/>
                  <a:pt x="4839203" y="573608"/>
                </a:cubicBezTo>
                <a:cubicBezTo>
                  <a:pt x="3415802" y="728299"/>
                  <a:pt x="2106013" y="707405"/>
                  <a:pt x="669990" y="609682"/>
                </a:cubicBezTo>
                <a:cubicBezTo>
                  <a:pt x="0" y="513544"/>
                  <a:pt x="340075" y="265802"/>
                  <a:pt x="669468" y="193550"/>
                </a:cubicBezTo>
                <a:close/>
              </a:path>
            </a:pathLst>
          </a:custGeom>
          <a:solidFill>
            <a:schemeClr val="accent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251" name="Google Shape;251;p16"/>
          <p:cNvCxnSpPr/>
          <p:nvPr/>
        </p:nvCxnSpPr>
        <p:spPr>
          <a:xfrm rot="5400000">
            <a:off x="2868612" y="5351462"/>
            <a:ext cx="403225" cy="0"/>
          </a:xfrm>
          <a:prstGeom prst="straightConnector1">
            <a:avLst/>
          </a:prstGeom>
          <a:noFill/>
          <a:ln cap="flat" cmpd="sng" w="38100">
            <a:solidFill>
              <a:srgbClr val="000000"/>
            </a:solidFill>
            <a:prstDash val="solid"/>
            <a:miter lim="800000"/>
            <a:headEnd len="med" w="med" type="none"/>
            <a:tailEnd len="med" w="med" type="none"/>
          </a:ln>
        </p:spPr>
      </p:cxnSp>
      <p:cxnSp>
        <p:nvCxnSpPr>
          <p:cNvPr id="252" name="Google Shape;252;p16"/>
          <p:cNvCxnSpPr/>
          <p:nvPr/>
        </p:nvCxnSpPr>
        <p:spPr>
          <a:xfrm rot="5400000">
            <a:off x="6146006" y="1818481"/>
            <a:ext cx="490537" cy="0"/>
          </a:xfrm>
          <a:prstGeom prst="straightConnector1">
            <a:avLst/>
          </a:prstGeom>
          <a:noFill/>
          <a:ln cap="flat" cmpd="sng" w="38100">
            <a:solidFill>
              <a:srgbClr val="000000"/>
            </a:solidFill>
            <a:prstDash val="solid"/>
            <a:miter lim="800000"/>
            <a:headEnd len="med" w="med" type="none"/>
            <a:tailEnd len="med" w="med" type="none"/>
          </a:ln>
        </p:spPr>
      </p:cxnSp>
      <p:sp>
        <p:nvSpPr>
          <p:cNvPr id="253" name="Google Shape;253;p16"/>
          <p:cNvSpPr txBox="1"/>
          <p:nvPr/>
        </p:nvSpPr>
        <p:spPr>
          <a:xfrm>
            <a:off x="6781800" y="6550025"/>
            <a:ext cx="2133600" cy="3079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a:solidFill>
                  <a:srgbClr val="FFFFFF"/>
                </a:solidFill>
                <a:latin typeface="Arial"/>
                <a:ea typeface="Arial"/>
                <a:cs typeface="Arial"/>
                <a:sym typeface="Arial"/>
              </a:rPr>
              <a:t>‹#›</a:t>
            </a:fld>
            <a:endParaRPr/>
          </a:p>
        </p:txBody>
      </p:sp>
      <p:sp>
        <p:nvSpPr>
          <p:cNvPr id="254" name="Google Shape;254;p16"/>
          <p:cNvSpPr/>
          <p:nvPr/>
        </p:nvSpPr>
        <p:spPr>
          <a:xfrm rot="-840000">
            <a:off x="6038850" y="1330325"/>
            <a:ext cx="1336675" cy="257175"/>
          </a:xfrm>
          <a:custGeom>
            <a:rect b="b" l="l" r="r" t="t"/>
            <a:pathLst>
              <a:path extrusionOk="0" h="306809" w="4840272">
                <a:moveTo>
                  <a:pt x="691242" y="2337"/>
                </a:moveTo>
                <a:lnTo>
                  <a:pt x="4840272" y="148567"/>
                </a:lnTo>
                <a:lnTo>
                  <a:pt x="578370" y="306809"/>
                </a:lnTo>
                <a:cubicBezTo>
                  <a:pt x="-1" y="209552"/>
                  <a:pt x="289116" y="0"/>
                  <a:pt x="691242" y="2337"/>
                </a:cubicBezTo>
                <a:close/>
              </a:path>
            </a:pathLst>
          </a:custGeom>
          <a:solidFill>
            <a:schemeClr val="accent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55" name="Google Shape;255;p16"/>
          <p:cNvGrpSpPr/>
          <p:nvPr/>
        </p:nvGrpSpPr>
        <p:grpSpPr>
          <a:xfrm rot="300000">
            <a:off x="6189833" y="1477740"/>
            <a:ext cx="171108" cy="173482"/>
            <a:chOff x="1360582" y="2594668"/>
            <a:chExt cx="430022" cy="430414"/>
          </a:xfrm>
        </p:grpSpPr>
        <p:sp>
          <p:nvSpPr>
            <p:cNvPr id="256" name="Google Shape;256;p16"/>
            <p:cNvSpPr/>
            <p:nvPr/>
          </p:nvSpPr>
          <p:spPr>
            <a:xfrm>
              <a:off x="1436687" y="2668587"/>
              <a:ext cx="277812" cy="277812"/>
            </a:xfrm>
            <a:prstGeom prst="ellipse">
              <a:avLst/>
            </a:pr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57" name="Google Shape;257;p16"/>
            <p:cNvSpPr/>
            <p:nvPr/>
          </p:nvSpPr>
          <p:spPr>
            <a:xfrm rot="2580000">
              <a:off x="1423987" y="2663825"/>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58" name="Google Shape;258;p16"/>
            <p:cNvSpPr/>
            <p:nvPr/>
          </p:nvSpPr>
          <p:spPr>
            <a:xfrm rot="-8220000">
              <a:off x="1433512" y="2654300"/>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259" name="Google Shape;259;p16"/>
          <p:cNvSpPr/>
          <p:nvPr/>
        </p:nvSpPr>
        <p:spPr>
          <a:xfrm>
            <a:off x="2457450" y="1262062"/>
            <a:ext cx="3732212" cy="561975"/>
          </a:xfrm>
          <a:custGeom>
            <a:rect b="b" l="l" r="r" t="t"/>
            <a:pathLst>
              <a:path extrusionOk="0" h="728299" w="4842512">
                <a:moveTo>
                  <a:pt x="669468" y="193550"/>
                </a:moveTo>
                <a:cubicBezTo>
                  <a:pt x="1377249" y="0"/>
                  <a:pt x="4147556" y="170954"/>
                  <a:pt x="4842512" y="226067"/>
                </a:cubicBezTo>
                <a:cubicBezTo>
                  <a:pt x="4687434" y="284334"/>
                  <a:pt x="4654536" y="496766"/>
                  <a:pt x="4839203" y="573608"/>
                </a:cubicBezTo>
                <a:cubicBezTo>
                  <a:pt x="3415802" y="728299"/>
                  <a:pt x="2106013" y="707405"/>
                  <a:pt x="669990" y="609682"/>
                </a:cubicBezTo>
                <a:cubicBezTo>
                  <a:pt x="0" y="513544"/>
                  <a:pt x="340075" y="265802"/>
                  <a:pt x="669468" y="193550"/>
                </a:cubicBezTo>
                <a:close/>
              </a:path>
            </a:pathLst>
          </a:custGeom>
          <a:solidFill>
            <a:schemeClr val="accent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60" name="Google Shape;260;p16"/>
          <p:cNvSpPr/>
          <p:nvPr/>
        </p:nvSpPr>
        <p:spPr>
          <a:xfrm rot="-1440000">
            <a:off x="6048375" y="4591050"/>
            <a:ext cx="1336675" cy="257175"/>
          </a:xfrm>
          <a:custGeom>
            <a:rect b="b" l="l" r="r" t="t"/>
            <a:pathLst>
              <a:path extrusionOk="0" h="306809" w="4840272">
                <a:moveTo>
                  <a:pt x="691242" y="2337"/>
                </a:moveTo>
                <a:lnTo>
                  <a:pt x="4840272" y="148567"/>
                </a:lnTo>
                <a:lnTo>
                  <a:pt x="578370" y="306809"/>
                </a:lnTo>
                <a:cubicBezTo>
                  <a:pt x="-1" y="209552"/>
                  <a:pt x="289116" y="0"/>
                  <a:pt x="691242" y="2337"/>
                </a:cubicBezTo>
                <a:close/>
              </a:path>
            </a:pathLst>
          </a:custGeom>
          <a:solidFill>
            <a:schemeClr val="accent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61" name="Google Shape;261;p16"/>
          <p:cNvGrpSpPr/>
          <p:nvPr/>
        </p:nvGrpSpPr>
        <p:grpSpPr>
          <a:xfrm rot="300000">
            <a:off x="6256503" y="4805140"/>
            <a:ext cx="171113" cy="173482"/>
            <a:chOff x="1360570" y="2594668"/>
            <a:chExt cx="430034" cy="430414"/>
          </a:xfrm>
        </p:grpSpPr>
        <p:sp>
          <p:nvSpPr>
            <p:cNvPr id="262" name="Google Shape;262;p16"/>
            <p:cNvSpPr/>
            <p:nvPr/>
          </p:nvSpPr>
          <p:spPr>
            <a:xfrm>
              <a:off x="1436687" y="2668587"/>
              <a:ext cx="277812" cy="277812"/>
            </a:xfrm>
            <a:prstGeom prst="ellipse">
              <a:avLst/>
            </a:prstGeom>
            <a:solidFill>
              <a:schemeClr val="dk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63" name="Google Shape;263;p16"/>
            <p:cNvSpPr/>
            <p:nvPr/>
          </p:nvSpPr>
          <p:spPr>
            <a:xfrm rot="2580000">
              <a:off x="1423987" y="2663825"/>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lt1"/>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
            <p:cNvSpPr txBox="1"/>
            <p:nvPr/>
          </p:nvSpPr>
          <p:spPr>
            <a:xfrm rot="7980000">
              <a:off x="1420006" y="2667794"/>
              <a:ext cx="301625" cy="29368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65" name="Google Shape;265;p16"/>
            <p:cNvSpPr/>
            <p:nvPr/>
          </p:nvSpPr>
          <p:spPr>
            <a:xfrm rot="-8220000">
              <a:off x="1433512" y="2654300"/>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lt1"/>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6"/>
            <p:cNvSpPr txBox="1"/>
            <p:nvPr/>
          </p:nvSpPr>
          <p:spPr>
            <a:xfrm rot="-2820000">
              <a:off x="1429531" y="2658269"/>
              <a:ext cx="301625" cy="29368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67" name="Google Shape;267;p16"/>
          <p:cNvGrpSpPr/>
          <p:nvPr/>
        </p:nvGrpSpPr>
        <p:grpSpPr>
          <a:xfrm>
            <a:off x="496887" y="975793"/>
            <a:ext cx="740605" cy="1391169"/>
            <a:chOff x="0" y="0"/>
            <a:chExt cx="2147483647" cy="2147483647"/>
          </a:xfrm>
        </p:grpSpPr>
        <p:grpSp>
          <p:nvGrpSpPr>
            <p:cNvPr id="268" name="Google Shape;268;p16"/>
            <p:cNvGrpSpPr/>
            <p:nvPr/>
          </p:nvGrpSpPr>
          <p:grpSpPr>
            <a:xfrm flipH="1" rot="240000">
              <a:off x="407020735" y="27556891"/>
              <a:ext cx="1613351384" cy="1970154183"/>
              <a:chOff x="0" y="0"/>
              <a:chExt cx="2147483647" cy="2147483647"/>
            </a:xfrm>
          </p:grpSpPr>
          <p:cxnSp>
            <p:nvCxnSpPr>
              <p:cNvPr id="269" name="Google Shape;269;p16"/>
              <p:cNvCxnSpPr/>
              <p:nvPr/>
            </p:nvCxnSpPr>
            <p:spPr>
              <a:xfrm>
                <a:off x="1448848250" y="994119785"/>
                <a:ext cx="698635396" cy="1153363861"/>
              </a:xfrm>
              <a:prstGeom prst="straightConnector1">
                <a:avLst/>
              </a:prstGeom>
              <a:noFill/>
              <a:ln cap="flat" cmpd="sng" w="57150">
                <a:solidFill>
                  <a:srgbClr val="000000"/>
                </a:solidFill>
                <a:prstDash val="solid"/>
                <a:miter lim="800000"/>
                <a:headEnd len="med" w="med" type="none"/>
                <a:tailEnd len="med" w="med" type="none"/>
              </a:ln>
            </p:spPr>
          </p:cxnSp>
          <p:sp>
            <p:nvSpPr>
              <p:cNvPr id="270" name="Google Shape;270;p16"/>
              <p:cNvSpPr/>
              <p:nvPr/>
            </p:nvSpPr>
            <p:spPr>
              <a:xfrm rot="-660000">
                <a:off x="327724907" y="37300579"/>
                <a:ext cx="1239711597" cy="1548497833"/>
              </a:xfrm>
              <a:custGeom>
                <a:rect b="b" l="l" r="r" t="t"/>
                <a:pathLst>
                  <a:path extrusionOk="0" h="682" w="245">
                    <a:moveTo>
                      <a:pt x="0" y="8"/>
                    </a:moveTo>
                    <a:lnTo>
                      <a:pt x="81" y="0"/>
                    </a:lnTo>
                    <a:lnTo>
                      <a:pt x="93" y="39"/>
                    </a:lnTo>
                    <a:lnTo>
                      <a:pt x="123" y="69"/>
                    </a:lnTo>
                    <a:lnTo>
                      <a:pt x="143" y="139"/>
                    </a:lnTo>
                    <a:lnTo>
                      <a:pt x="84" y="172"/>
                    </a:lnTo>
                    <a:lnTo>
                      <a:pt x="95" y="304"/>
                    </a:lnTo>
                    <a:lnTo>
                      <a:pt x="214" y="322"/>
                    </a:lnTo>
                    <a:lnTo>
                      <a:pt x="245" y="678"/>
                    </a:lnTo>
                    <a:lnTo>
                      <a:pt x="204" y="682"/>
                    </a:lnTo>
                    <a:lnTo>
                      <a:pt x="175" y="352"/>
                    </a:lnTo>
                    <a:lnTo>
                      <a:pt x="63" y="335"/>
                    </a:lnTo>
                    <a:lnTo>
                      <a:pt x="48" y="169"/>
                    </a:lnTo>
                    <a:lnTo>
                      <a:pt x="37" y="44"/>
                    </a:lnTo>
                    <a:lnTo>
                      <a:pt x="0" y="8"/>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271" name="Google Shape;271;p16"/>
            <p:cNvSpPr/>
            <p:nvPr/>
          </p:nvSpPr>
          <p:spPr>
            <a:xfrm rot="-5400000">
              <a:off x="0" y="1890175105"/>
              <a:ext cx="483333213" cy="257308445"/>
            </a:xfrm>
            <a:prstGeom prst="flowChartDelay">
              <a:avLst/>
            </a:prstGeom>
            <a:solidFill>
              <a:srgbClr val="000000"/>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txBox="1"/>
            <p:nvPr/>
          </p:nvSpPr>
          <p:spPr>
            <a:xfrm>
              <a:off x="70782341" y="1927857162"/>
              <a:ext cx="341768189" cy="2196264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73" name="Google Shape;273;p16"/>
            <p:cNvSpPr/>
            <p:nvPr/>
          </p:nvSpPr>
          <p:spPr>
            <a:xfrm>
              <a:off x="188730993" y="1961241686"/>
              <a:ext cx="156507429" cy="8331867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274" name="Google Shape;274;p16"/>
          <p:cNvSpPr txBox="1"/>
          <p:nvPr/>
        </p:nvSpPr>
        <p:spPr>
          <a:xfrm>
            <a:off x="620712" y="2819400"/>
            <a:ext cx="2274887" cy="304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ALL FLYING TAILPLANE</a:t>
            </a:r>
            <a:endParaRPr/>
          </a:p>
        </p:txBody>
      </p:sp>
      <p:cxnSp>
        <p:nvCxnSpPr>
          <p:cNvPr id="275" name="Google Shape;275;p16"/>
          <p:cNvCxnSpPr/>
          <p:nvPr/>
        </p:nvCxnSpPr>
        <p:spPr>
          <a:xfrm>
            <a:off x="661987" y="2054225"/>
            <a:ext cx="5724525" cy="0"/>
          </a:xfrm>
          <a:prstGeom prst="straightConnector1">
            <a:avLst/>
          </a:prstGeom>
          <a:noFill/>
          <a:ln cap="flat" cmpd="sng" w="38100">
            <a:solidFill>
              <a:srgbClr val="000000"/>
            </a:solidFill>
            <a:prstDash val="solid"/>
            <a:miter lim="800000"/>
            <a:headEnd len="med" w="med" type="none"/>
            <a:tailEnd len="med" w="med" type="none"/>
          </a:ln>
        </p:spPr>
      </p:cxnSp>
      <p:cxnSp>
        <p:nvCxnSpPr>
          <p:cNvPr id="276" name="Google Shape;276;p16"/>
          <p:cNvCxnSpPr/>
          <p:nvPr/>
        </p:nvCxnSpPr>
        <p:spPr>
          <a:xfrm>
            <a:off x="661987" y="5543550"/>
            <a:ext cx="2420937" cy="0"/>
          </a:xfrm>
          <a:prstGeom prst="straightConnector1">
            <a:avLst/>
          </a:prstGeom>
          <a:noFill/>
          <a:ln cap="flat" cmpd="sng" w="38100">
            <a:solidFill>
              <a:srgbClr val="000000"/>
            </a:solidFill>
            <a:prstDash val="solid"/>
            <a:miter lim="800000"/>
            <a:headEnd len="med" w="med" type="none"/>
            <a:tailEnd len="med" w="med" type="none"/>
          </a:ln>
        </p:spPr>
      </p:cxnSp>
      <p:cxnSp>
        <p:nvCxnSpPr>
          <p:cNvPr id="277" name="Google Shape;277;p16"/>
          <p:cNvCxnSpPr/>
          <p:nvPr/>
        </p:nvCxnSpPr>
        <p:spPr>
          <a:xfrm>
            <a:off x="1765300" y="1111250"/>
            <a:ext cx="638175" cy="0"/>
          </a:xfrm>
          <a:prstGeom prst="straightConnector1">
            <a:avLst/>
          </a:prstGeom>
          <a:noFill/>
          <a:ln cap="flat" cmpd="sng" w="19050">
            <a:solidFill>
              <a:srgbClr val="FF0000"/>
            </a:solidFill>
            <a:prstDash val="solid"/>
            <a:miter lim="800000"/>
            <a:headEnd len="med" w="med" type="none"/>
            <a:tailEnd len="med" w="med" type="none"/>
          </a:ln>
        </p:spPr>
      </p:cxnSp>
      <p:cxnSp>
        <p:nvCxnSpPr>
          <p:cNvPr id="278" name="Google Shape;278;p16"/>
          <p:cNvCxnSpPr/>
          <p:nvPr/>
        </p:nvCxnSpPr>
        <p:spPr>
          <a:xfrm rot="5400000">
            <a:off x="2148681" y="1346993"/>
            <a:ext cx="500062" cy="0"/>
          </a:xfrm>
          <a:prstGeom prst="straightConnector1">
            <a:avLst/>
          </a:prstGeom>
          <a:noFill/>
          <a:ln cap="flat" cmpd="sng" w="19050">
            <a:solidFill>
              <a:srgbClr val="FF0000"/>
            </a:solidFill>
            <a:prstDash val="solid"/>
            <a:miter lim="800000"/>
            <a:headEnd len="med" w="med" type="none"/>
            <a:tailEnd len="med" w="med" type="none"/>
          </a:ln>
        </p:spPr>
      </p:cxnSp>
      <p:cxnSp>
        <p:nvCxnSpPr>
          <p:cNvPr id="279" name="Google Shape;279;p16"/>
          <p:cNvCxnSpPr/>
          <p:nvPr/>
        </p:nvCxnSpPr>
        <p:spPr>
          <a:xfrm>
            <a:off x="2392362" y="1597025"/>
            <a:ext cx="107950" cy="0"/>
          </a:xfrm>
          <a:prstGeom prst="straightConnector1">
            <a:avLst/>
          </a:prstGeom>
          <a:noFill/>
          <a:ln cap="flat" cmpd="sng" w="19050">
            <a:solidFill>
              <a:srgbClr val="FF0000"/>
            </a:solidFill>
            <a:prstDash val="solid"/>
            <a:miter lim="800000"/>
            <a:headEnd len="med" w="med" type="none"/>
            <a:tailEnd len="med" w="med" type="none"/>
          </a:ln>
        </p:spPr>
      </p:cxnSp>
      <p:sp>
        <p:nvSpPr>
          <p:cNvPr id="280" name="Google Shape;280;p16"/>
          <p:cNvSpPr/>
          <p:nvPr/>
        </p:nvSpPr>
        <p:spPr>
          <a:xfrm>
            <a:off x="6577012" y="1035050"/>
            <a:ext cx="914400" cy="914400"/>
          </a:xfrm>
          <a:custGeom>
            <a:rect b="b" l="l" r="r" t="t"/>
            <a:pathLst>
              <a:path extrusionOk="0" h="914400" w="914400">
                <a:moveTo>
                  <a:pt x="730490" y="90670"/>
                </a:moveTo>
                <a:lnTo>
                  <a:pt x="730490" y="90669"/>
                </a:lnTo>
                <a:cubicBezTo>
                  <a:pt x="846221" y="176960"/>
                  <a:pt x="914400" y="312840"/>
                  <a:pt x="914400" y="457200"/>
                </a:cubicBezTo>
                <a:cubicBezTo>
                  <a:pt x="914400" y="584565"/>
                  <a:pt x="861271" y="706157"/>
                  <a:pt x="767812" y="792687"/>
                </a:cubicBezTo>
                <a:lnTo>
                  <a:pt x="457200" y="457200"/>
                </a:lnTo>
                <a:close/>
              </a:path>
              <a:path extrusionOk="0" fill="none" h="914400" w="914400">
                <a:moveTo>
                  <a:pt x="730490" y="90670"/>
                </a:moveTo>
                <a:lnTo>
                  <a:pt x="730490" y="90669"/>
                </a:lnTo>
                <a:cubicBezTo>
                  <a:pt x="846221" y="176960"/>
                  <a:pt x="914400" y="312840"/>
                  <a:pt x="914400" y="457200"/>
                </a:cubicBezTo>
                <a:cubicBezTo>
                  <a:pt x="914400" y="584565"/>
                  <a:pt x="861271" y="706157"/>
                  <a:pt x="767812" y="792687"/>
                </a:cubicBezTo>
              </a:path>
            </a:pathLst>
          </a:cu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81" name="Google Shape;281;p16"/>
          <p:cNvSpPr/>
          <p:nvPr/>
        </p:nvSpPr>
        <p:spPr>
          <a:xfrm flipH="1">
            <a:off x="2500312" y="1158875"/>
            <a:ext cx="914400" cy="914400"/>
          </a:xfrm>
          <a:custGeom>
            <a:rect b="b" l="l" r="r" t="t"/>
            <a:pathLst>
              <a:path extrusionOk="0" h="914400" w="914400">
                <a:moveTo>
                  <a:pt x="784524" y="137996"/>
                </a:moveTo>
                <a:lnTo>
                  <a:pt x="784524" y="137996"/>
                </a:lnTo>
                <a:cubicBezTo>
                  <a:pt x="824850" y="179348"/>
                  <a:pt x="856977" y="227970"/>
                  <a:pt x="879201" y="281284"/>
                </a:cubicBezTo>
                <a:cubicBezTo>
                  <a:pt x="901426" y="334598"/>
                  <a:pt x="913347" y="391643"/>
                  <a:pt x="914333" y="449395"/>
                </a:cubicBezTo>
                <a:cubicBezTo>
                  <a:pt x="915319" y="507147"/>
                  <a:pt x="905352" y="564566"/>
                  <a:pt x="884960" y="618607"/>
                </a:cubicBezTo>
                <a:cubicBezTo>
                  <a:pt x="864569" y="672648"/>
                  <a:pt x="834120" y="722339"/>
                  <a:pt x="795229" y="765044"/>
                </a:cubicBezTo>
                <a:lnTo>
                  <a:pt x="457200" y="457200"/>
                </a:lnTo>
                <a:close/>
              </a:path>
              <a:path extrusionOk="0" fill="none" h="914400" w="914400">
                <a:moveTo>
                  <a:pt x="784524" y="137996"/>
                </a:moveTo>
                <a:lnTo>
                  <a:pt x="784524" y="137996"/>
                </a:lnTo>
                <a:cubicBezTo>
                  <a:pt x="824850" y="179348"/>
                  <a:pt x="856977" y="227970"/>
                  <a:pt x="879201" y="281284"/>
                </a:cubicBezTo>
                <a:cubicBezTo>
                  <a:pt x="901426" y="334598"/>
                  <a:pt x="913347" y="391643"/>
                  <a:pt x="914333" y="449395"/>
                </a:cubicBezTo>
                <a:cubicBezTo>
                  <a:pt x="915319" y="507147"/>
                  <a:pt x="905352" y="564566"/>
                  <a:pt x="884960" y="618607"/>
                </a:cubicBezTo>
                <a:cubicBezTo>
                  <a:pt x="864569" y="672648"/>
                  <a:pt x="834120" y="722339"/>
                  <a:pt x="795229" y="765044"/>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82" name="Google Shape;282;p16"/>
          <p:cNvSpPr/>
          <p:nvPr/>
        </p:nvSpPr>
        <p:spPr>
          <a:xfrm flipH="1">
            <a:off x="2586037" y="4629150"/>
            <a:ext cx="914400" cy="914400"/>
          </a:xfrm>
          <a:custGeom>
            <a:rect b="b" l="l" r="r" t="t"/>
            <a:pathLst>
              <a:path extrusionOk="0" h="914400" w="914400">
                <a:moveTo>
                  <a:pt x="911702" y="506793"/>
                </a:moveTo>
                <a:lnTo>
                  <a:pt x="911702" y="506793"/>
                </a:lnTo>
                <a:cubicBezTo>
                  <a:pt x="899751" y="616314"/>
                  <a:pt x="848655" y="717837"/>
                  <a:pt x="767813" y="792686"/>
                </a:cubicBezTo>
                <a:lnTo>
                  <a:pt x="457200" y="457200"/>
                </a:lnTo>
                <a:close/>
              </a:path>
              <a:path extrusionOk="0" fill="none" h="914400" w="914400">
                <a:moveTo>
                  <a:pt x="911702" y="506793"/>
                </a:moveTo>
                <a:lnTo>
                  <a:pt x="911702" y="506793"/>
                </a:lnTo>
                <a:cubicBezTo>
                  <a:pt x="899751" y="616314"/>
                  <a:pt x="848655" y="717837"/>
                  <a:pt x="767813" y="792686"/>
                </a:cubicBezTo>
              </a:path>
            </a:pathLst>
          </a:cu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283" name="Google Shape;283;p16"/>
          <p:cNvCxnSpPr/>
          <p:nvPr/>
        </p:nvCxnSpPr>
        <p:spPr>
          <a:xfrm>
            <a:off x="1670050" y="4762500"/>
            <a:ext cx="638175" cy="0"/>
          </a:xfrm>
          <a:prstGeom prst="straightConnector1">
            <a:avLst/>
          </a:prstGeom>
          <a:noFill/>
          <a:ln cap="flat" cmpd="sng" w="19050">
            <a:solidFill>
              <a:srgbClr val="FF0000"/>
            </a:solidFill>
            <a:prstDash val="solid"/>
            <a:miter lim="800000"/>
            <a:headEnd len="med" w="med" type="none"/>
            <a:tailEnd len="med" w="med" type="none"/>
          </a:ln>
        </p:spPr>
      </p:cxnSp>
      <p:cxnSp>
        <p:nvCxnSpPr>
          <p:cNvPr id="284" name="Google Shape;284;p16"/>
          <p:cNvCxnSpPr/>
          <p:nvPr/>
        </p:nvCxnSpPr>
        <p:spPr>
          <a:xfrm rot="5400000">
            <a:off x="1920081" y="5141118"/>
            <a:ext cx="766762" cy="0"/>
          </a:xfrm>
          <a:prstGeom prst="straightConnector1">
            <a:avLst/>
          </a:prstGeom>
          <a:noFill/>
          <a:ln cap="flat" cmpd="sng" w="19050">
            <a:solidFill>
              <a:srgbClr val="FF0000"/>
            </a:solidFill>
            <a:prstDash val="solid"/>
            <a:miter lim="800000"/>
            <a:headEnd len="med" w="med" type="none"/>
            <a:tailEnd len="med" w="med" type="none"/>
          </a:ln>
        </p:spPr>
      </p:cxnSp>
      <p:sp>
        <p:nvSpPr>
          <p:cNvPr id="285" name="Google Shape;285;p16"/>
          <p:cNvSpPr/>
          <p:nvPr/>
        </p:nvSpPr>
        <p:spPr>
          <a:xfrm>
            <a:off x="6538912" y="4095750"/>
            <a:ext cx="914400" cy="914400"/>
          </a:xfrm>
          <a:custGeom>
            <a:rect b="b" l="l" r="r" t="t"/>
            <a:pathLst>
              <a:path extrusionOk="0" h="914400" w="914400">
                <a:moveTo>
                  <a:pt x="827071" y="188448"/>
                </a:moveTo>
                <a:lnTo>
                  <a:pt x="827070" y="188448"/>
                </a:lnTo>
                <a:cubicBezTo>
                  <a:pt x="883829" y="266562"/>
                  <a:pt x="914400" y="360641"/>
                  <a:pt x="914400" y="457200"/>
                </a:cubicBezTo>
                <a:cubicBezTo>
                  <a:pt x="914400" y="470559"/>
                  <a:pt x="913814" y="483913"/>
                  <a:pt x="912644" y="497221"/>
                </a:cubicBezTo>
                <a:lnTo>
                  <a:pt x="457200" y="457200"/>
                </a:lnTo>
                <a:close/>
              </a:path>
              <a:path extrusionOk="0" fill="none" h="914400" w="914400">
                <a:moveTo>
                  <a:pt x="827071" y="188448"/>
                </a:moveTo>
                <a:lnTo>
                  <a:pt x="827070" y="188448"/>
                </a:lnTo>
                <a:cubicBezTo>
                  <a:pt x="883829" y="266562"/>
                  <a:pt x="914400" y="360641"/>
                  <a:pt x="914400" y="457200"/>
                </a:cubicBezTo>
                <a:cubicBezTo>
                  <a:pt x="914400" y="470559"/>
                  <a:pt x="913814" y="483913"/>
                  <a:pt x="912644" y="497221"/>
                </a:cubicBez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86" name="Google Shape;286;p16"/>
          <p:cNvGrpSpPr/>
          <p:nvPr/>
        </p:nvGrpSpPr>
        <p:grpSpPr>
          <a:xfrm>
            <a:off x="1503362" y="4559300"/>
            <a:ext cx="434975" cy="431800"/>
            <a:chOff x="0" y="0"/>
            <a:chExt cx="2147483647" cy="2147483647"/>
          </a:xfrm>
        </p:grpSpPr>
        <p:sp>
          <p:nvSpPr>
            <p:cNvPr id="287" name="Google Shape;287;p16"/>
            <p:cNvSpPr/>
            <p:nvPr/>
          </p:nvSpPr>
          <p:spPr>
            <a:xfrm>
              <a:off x="93916256" y="47371784"/>
              <a:ext cx="1995709697" cy="1995707579"/>
            </a:xfrm>
            <a:prstGeom prst="ellipse">
              <a:avLst/>
            </a:prstGeom>
            <a:solidFill>
              <a:srgbClr val="FF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88" name="Google Shape;288;p16"/>
            <p:cNvSpPr/>
            <p:nvPr/>
          </p:nvSpPr>
          <p:spPr>
            <a:xfrm>
              <a:off x="0" y="0"/>
              <a:ext cx="2147483647" cy="2147483647"/>
            </a:xfrm>
            <a:prstGeom prst="ellipse">
              <a:avLst/>
            </a:prstGeom>
            <a:no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89" name="Google Shape;289;p16"/>
          <p:cNvGrpSpPr/>
          <p:nvPr/>
        </p:nvGrpSpPr>
        <p:grpSpPr>
          <a:xfrm>
            <a:off x="1590675" y="4635500"/>
            <a:ext cx="271462" cy="269875"/>
            <a:chOff x="0" y="0"/>
            <a:chExt cx="2147483647" cy="2147483647"/>
          </a:xfrm>
        </p:grpSpPr>
        <p:sp>
          <p:nvSpPr>
            <p:cNvPr id="290" name="Google Shape;290;p16"/>
            <p:cNvSpPr/>
            <p:nvPr/>
          </p:nvSpPr>
          <p:spPr>
            <a:xfrm>
              <a:off x="0" y="0"/>
              <a:ext cx="2147483647" cy="2147483647"/>
            </a:xfrm>
            <a:prstGeom prst="ellipse">
              <a:avLst/>
            </a:prstGeom>
            <a:solidFill>
              <a:srgbClr val="996633"/>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91" name="Google Shape;291;p16"/>
            <p:cNvSpPr/>
            <p:nvPr/>
          </p:nvSpPr>
          <p:spPr>
            <a:xfrm rot="-5400000">
              <a:off x="885393500" y="867724416"/>
              <a:ext cx="406878603" cy="409036547"/>
            </a:xfrm>
            <a:prstGeom prst="ellipse">
              <a:avLst/>
            </a:prstGeom>
            <a:solidFill>
              <a:schemeClr val="dk1"/>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txBox="1"/>
            <p:nvPr/>
          </p:nvSpPr>
          <p:spPr>
            <a:xfrm>
              <a:off x="944786315" y="927821905"/>
              <a:ext cx="288093908" cy="28884370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93" name="Google Shape;293;p16"/>
          <p:cNvGrpSpPr/>
          <p:nvPr/>
        </p:nvGrpSpPr>
        <p:grpSpPr>
          <a:xfrm>
            <a:off x="1512887" y="889000"/>
            <a:ext cx="434975" cy="431800"/>
            <a:chOff x="0" y="0"/>
            <a:chExt cx="2147483647" cy="2147483647"/>
          </a:xfrm>
        </p:grpSpPr>
        <p:sp>
          <p:nvSpPr>
            <p:cNvPr id="294" name="Google Shape;294;p16"/>
            <p:cNvSpPr/>
            <p:nvPr/>
          </p:nvSpPr>
          <p:spPr>
            <a:xfrm>
              <a:off x="93916256" y="47371784"/>
              <a:ext cx="1995709697" cy="1995707579"/>
            </a:xfrm>
            <a:prstGeom prst="ellipse">
              <a:avLst/>
            </a:prstGeom>
            <a:solidFill>
              <a:srgbClr val="FF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95" name="Google Shape;295;p16"/>
            <p:cNvSpPr/>
            <p:nvPr/>
          </p:nvSpPr>
          <p:spPr>
            <a:xfrm>
              <a:off x="0" y="0"/>
              <a:ext cx="2147483647" cy="2147483647"/>
            </a:xfrm>
            <a:prstGeom prst="ellipse">
              <a:avLst/>
            </a:prstGeom>
            <a:no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96" name="Google Shape;296;p16"/>
          <p:cNvGrpSpPr/>
          <p:nvPr/>
        </p:nvGrpSpPr>
        <p:grpSpPr>
          <a:xfrm>
            <a:off x="1600200" y="965200"/>
            <a:ext cx="271462" cy="269875"/>
            <a:chOff x="0" y="0"/>
            <a:chExt cx="2147483647" cy="2147483647"/>
          </a:xfrm>
        </p:grpSpPr>
        <p:sp>
          <p:nvSpPr>
            <p:cNvPr id="297" name="Google Shape;297;p16"/>
            <p:cNvSpPr/>
            <p:nvPr/>
          </p:nvSpPr>
          <p:spPr>
            <a:xfrm>
              <a:off x="0" y="0"/>
              <a:ext cx="2147483647" cy="2147483647"/>
            </a:xfrm>
            <a:prstGeom prst="ellipse">
              <a:avLst/>
            </a:prstGeom>
            <a:solidFill>
              <a:srgbClr val="996633"/>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98" name="Google Shape;298;p16"/>
            <p:cNvSpPr/>
            <p:nvPr/>
          </p:nvSpPr>
          <p:spPr>
            <a:xfrm rot="-5400000">
              <a:off x="885393500" y="867724416"/>
              <a:ext cx="406878603" cy="409036547"/>
            </a:xfrm>
            <a:prstGeom prst="ellipse">
              <a:avLst/>
            </a:prstGeom>
            <a:solidFill>
              <a:schemeClr val="dk1"/>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txBox="1"/>
            <p:nvPr/>
          </p:nvSpPr>
          <p:spPr>
            <a:xfrm>
              <a:off x="944786315" y="927821905"/>
              <a:ext cx="288093908" cy="28884370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cxnSp>
        <p:nvCxnSpPr>
          <p:cNvPr id="300" name="Google Shape;300;p16"/>
          <p:cNvCxnSpPr/>
          <p:nvPr/>
        </p:nvCxnSpPr>
        <p:spPr>
          <a:xfrm>
            <a:off x="2058987" y="5541962"/>
            <a:ext cx="488950" cy="0"/>
          </a:xfrm>
          <a:prstGeom prst="straightConnector1">
            <a:avLst/>
          </a:prstGeom>
          <a:noFill/>
          <a:ln cap="flat" cmpd="sng" w="19050">
            <a:solidFill>
              <a:srgbClr val="FF0000"/>
            </a:solidFill>
            <a:prstDash val="solid"/>
            <a:miter lim="800000"/>
            <a:headEnd len="med" w="med" type="triangle"/>
            <a:tailEnd len="med" w="med" type="triangle"/>
          </a:ln>
        </p:spPr>
      </p:cxnSp>
      <p:sp>
        <p:nvSpPr>
          <p:cNvPr id="301" name="Google Shape;301;p16"/>
          <p:cNvSpPr/>
          <p:nvPr/>
        </p:nvSpPr>
        <p:spPr>
          <a:xfrm>
            <a:off x="3976687" y="1435100"/>
            <a:ext cx="247650" cy="1076325"/>
          </a:xfrm>
          <a:prstGeom prst="roundRect">
            <a:avLst>
              <a:gd fmla="val 10800" name="adj"/>
            </a:avLst>
          </a:prstGeom>
          <a:solidFill>
            <a:srgbClr val="004D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302" name="Google Shape;302;p16"/>
          <p:cNvGrpSpPr/>
          <p:nvPr/>
        </p:nvGrpSpPr>
        <p:grpSpPr>
          <a:xfrm rot="-5100000">
            <a:off x="3955685" y="1423952"/>
            <a:ext cx="303942" cy="309634"/>
            <a:chOff x="1360582" y="2594668"/>
            <a:chExt cx="430022" cy="430414"/>
          </a:xfrm>
        </p:grpSpPr>
        <p:sp>
          <p:nvSpPr>
            <p:cNvPr id="303" name="Google Shape;303;p16"/>
            <p:cNvSpPr/>
            <p:nvPr/>
          </p:nvSpPr>
          <p:spPr>
            <a:xfrm>
              <a:off x="1436687" y="2668587"/>
              <a:ext cx="277812" cy="277812"/>
            </a:xfrm>
            <a:prstGeom prst="ellipse">
              <a:avLst/>
            </a:pr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04" name="Google Shape;304;p16"/>
            <p:cNvSpPr/>
            <p:nvPr/>
          </p:nvSpPr>
          <p:spPr>
            <a:xfrm rot="2580000">
              <a:off x="1423987" y="2663825"/>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05" name="Google Shape;305;p16"/>
            <p:cNvSpPr/>
            <p:nvPr/>
          </p:nvSpPr>
          <p:spPr>
            <a:xfrm rot="-8220000">
              <a:off x="1433512" y="2654300"/>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06" name="Google Shape;306;p16"/>
          <p:cNvSpPr/>
          <p:nvPr/>
        </p:nvSpPr>
        <p:spPr>
          <a:xfrm>
            <a:off x="4062412" y="4924425"/>
            <a:ext cx="247650" cy="1076325"/>
          </a:xfrm>
          <a:prstGeom prst="roundRect">
            <a:avLst>
              <a:gd fmla="val 10800" name="adj"/>
            </a:avLst>
          </a:prstGeom>
          <a:solidFill>
            <a:srgbClr val="004D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307" name="Google Shape;307;p16"/>
          <p:cNvGrpSpPr/>
          <p:nvPr/>
        </p:nvGrpSpPr>
        <p:grpSpPr>
          <a:xfrm rot="-5100000">
            <a:off x="4041410" y="4922802"/>
            <a:ext cx="303942" cy="309634"/>
            <a:chOff x="1360582" y="2594668"/>
            <a:chExt cx="430022" cy="430414"/>
          </a:xfrm>
        </p:grpSpPr>
        <p:sp>
          <p:nvSpPr>
            <p:cNvPr id="308" name="Google Shape;308;p16"/>
            <p:cNvSpPr/>
            <p:nvPr/>
          </p:nvSpPr>
          <p:spPr>
            <a:xfrm>
              <a:off x="1436687" y="2668587"/>
              <a:ext cx="277812" cy="277812"/>
            </a:xfrm>
            <a:prstGeom prst="ellipse">
              <a:avLst/>
            </a:prstGeom>
            <a:solidFill>
              <a:schemeClr val="dk2"/>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txBox="1"/>
            <p:nvPr/>
          </p:nvSpPr>
          <p:spPr>
            <a:xfrm rot="5400000">
              <a:off x="1477360" y="2709260"/>
              <a:ext cx="196443" cy="19644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10" name="Google Shape;310;p16"/>
            <p:cNvSpPr/>
            <p:nvPr/>
          </p:nvSpPr>
          <p:spPr>
            <a:xfrm rot="2580000">
              <a:off x="1423987" y="2663825"/>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11" name="Google Shape;311;p16"/>
            <p:cNvSpPr/>
            <p:nvPr/>
          </p:nvSpPr>
          <p:spPr>
            <a:xfrm rot="-8220000">
              <a:off x="1433512" y="2654300"/>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12" name="Google Shape;312;p16"/>
          <p:cNvSpPr txBox="1"/>
          <p:nvPr/>
        </p:nvSpPr>
        <p:spPr>
          <a:xfrm>
            <a:off x="3309937" y="2406650"/>
            <a:ext cx="1543050" cy="190500"/>
          </a:xfrm>
          <a:prstGeom prst="rect">
            <a:avLst/>
          </a:prstGeom>
          <a:solidFill>
            <a:srgbClr val="004D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13" name="Google Shape;313;p16"/>
          <p:cNvSpPr txBox="1"/>
          <p:nvPr/>
        </p:nvSpPr>
        <p:spPr>
          <a:xfrm>
            <a:off x="3443287" y="5848350"/>
            <a:ext cx="2614612" cy="209550"/>
          </a:xfrm>
          <a:prstGeom prst="rect">
            <a:avLst/>
          </a:prstGeom>
          <a:solidFill>
            <a:srgbClr val="004D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14" name="Google Shape;314;p16"/>
          <p:cNvSpPr txBox="1"/>
          <p:nvPr/>
        </p:nvSpPr>
        <p:spPr>
          <a:xfrm>
            <a:off x="6605587" y="4754562"/>
            <a:ext cx="10144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ELEVATOR</a:t>
            </a:r>
            <a:endParaRPr/>
          </a:p>
        </p:txBody>
      </p:sp>
      <p:sp>
        <p:nvSpPr>
          <p:cNvPr id="315" name="Google Shape;315;p16"/>
          <p:cNvSpPr txBox="1"/>
          <p:nvPr/>
        </p:nvSpPr>
        <p:spPr>
          <a:xfrm>
            <a:off x="6367462" y="1655762"/>
            <a:ext cx="10144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ELEVATOR</a:t>
            </a:r>
            <a:endParaRPr/>
          </a:p>
        </p:txBody>
      </p:sp>
      <p:sp>
        <p:nvSpPr>
          <p:cNvPr id="316" name="Google Shape;316;p16"/>
          <p:cNvSpPr txBox="1"/>
          <p:nvPr/>
        </p:nvSpPr>
        <p:spPr>
          <a:xfrm rot="-300000">
            <a:off x="4448175" y="4867275"/>
            <a:ext cx="10906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STABILISER</a:t>
            </a:r>
            <a:endParaRPr/>
          </a:p>
        </p:txBody>
      </p:sp>
      <p:sp>
        <p:nvSpPr>
          <p:cNvPr id="317" name="Google Shape;317;p16"/>
          <p:cNvSpPr txBox="1"/>
          <p:nvPr/>
        </p:nvSpPr>
        <p:spPr>
          <a:xfrm>
            <a:off x="4364037" y="1425575"/>
            <a:ext cx="1089025" cy="2762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STABILISER</a:t>
            </a:r>
            <a:endParaRPr/>
          </a:p>
        </p:txBody>
      </p:sp>
      <p:sp>
        <p:nvSpPr>
          <p:cNvPr id="318" name="Google Shape;318;p16"/>
          <p:cNvSpPr txBox="1"/>
          <p:nvPr/>
        </p:nvSpPr>
        <p:spPr>
          <a:xfrm>
            <a:off x="166687" y="276225"/>
            <a:ext cx="90678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The common method of pitch control</a:t>
            </a:r>
            <a:r>
              <a:rPr b="0" i="0" lang="en-US" sz="1800" u="none">
                <a:solidFill>
                  <a:srgbClr val="000000"/>
                </a:solidFill>
                <a:latin typeface="Arial"/>
                <a:ea typeface="Arial"/>
                <a:cs typeface="Arial"/>
                <a:sym typeface="Arial"/>
              </a:rPr>
              <a:t> </a:t>
            </a:r>
            <a:r>
              <a:rPr b="1" i="0" lang="en-US" sz="1400" u="none">
                <a:solidFill>
                  <a:srgbClr val="000000"/>
                </a:solidFill>
                <a:latin typeface="Arial"/>
                <a:ea typeface="Arial"/>
                <a:cs typeface="Arial"/>
                <a:sym typeface="Arial"/>
              </a:rPr>
              <a:t>on large aircraft is to control the elevator and trim the stabiliser</a:t>
            </a:r>
            <a:endParaRPr/>
          </a:p>
        </p:txBody>
      </p:sp>
      <p:sp>
        <p:nvSpPr>
          <p:cNvPr id="319" name="Google Shape;319;p16"/>
          <p:cNvSpPr txBox="1"/>
          <p:nvPr/>
        </p:nvSpPr>
        <p:spPr>
          <a:xfrm>
            <a:off x="1357312" y="1323975"/>
            <a:ext cx="73501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TRIM</a:t>
            </a:r>
            <a:endParaRPr/>
          </a:p>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WHEEL</a:t>
            </a:r>
            <a:endParaRPr/>
          </a:p>
        </p:txBody>
      </p:sp>
      <p:sp>
        <p:nvSpPr>
          <p:cNvPr id="320" name="Google Shape;320;p16"/>
          <p:cNvSpPr txBox="1"/>
          <p:nvPr/>
        </p:nvSpPr>
        <p:spPr>
          <a:xfrm>
            <a:off x="482600" y="3265487"/>
            <a:ext cx="2689225"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The all flying tail method is to control  and trim the stabiliser</a:t>
            </a:r>
            <a:endParaRPr/>
          </a:p>
        </p:txBody>
      </p:sp>
      <p:sp>
        <p:nvSpPr>
          <p:cNvPr id="321" name="Google Shape;321;p16"/>
          <p:cNvSpPr txBox="1"/>
          <p:nvPr/>
        </p:nvSpPr>
        <p:spPr>
          <a:xfrm>
            <a:off x="6248400" y="5162550"/>
            <a:ext cx="2438400" cy="739775"/>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The elevator acts as an anti -balance tab, reducing the</a:t>
            </a:r>
            <a:endParaRPr/>
          </a:p>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 possibility of over control. </a:t>
            </a:r>
            <a:endParaRPr/>
          </a:p>
        </p:txBody>
      </p:sp>
      <p:sp>
        <p:nvSpPr>
          <p:cNvPr id="322" name="Google Shape;322;p16"/>
          <p:cNvSpPr txBox="1"/>
          <p:nvPr/>
        </p:nvSpPr>
        <p:spPr>
          <a:xfrm>
            <a:off x="1344612" y="4992687"/>
            <a:ext cx="73501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TRIM</a:t>
            </a:r>
            <a:endParaRPr/>
          </a:p>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WHEEL</a:t>
            </a:r>
            <a:endParaRPr/>
          </a:p>
        </p:txBody>
      </p:sp>
      <p:sp>
        <p:nvSpPr>
          <p:cNvPr id="323" name="Google Shape;323;p16"/>
          <p:cNvSpPr txBox="1"/>
          <p:nvPr/>
        </p:nvSpPr>
        <p:spPr>
          <a:xfrm>
            <a:off x="4003675" y="5853112"/>
            <a:ext cx="150495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Arial"/>
              <a:buNone/>
            </a:pPr>
            <a:r>
              <a:rPr b="1" i="0" lang="en-US" sz="900" u="none">
                <a:solidFill>
                  <a:schemeClr val="dk2"/>
                </a:solidFill>
                <a:latin typeface="Arial"/>
                <a:ea typeface="Arial"/>
                <a:cs typeface="Arial"/>
                <a:sym typeface="Arial"/>
              </a:rPr>
              <a:t>AIRCRAFT STRUCTURE</a:t>
            </a:r>
            <a:endParaRPr/>
          </a:p>
        </p:txBody>
      </p:sp>
      <p:sp>
        <p:nvSpPr>
          <p:cNvPr id="324" name="Google Shape;324;p16"/>
          <p:cNvSpPr/>
          <p:nvPr/>
        </p:nvSpPr>
        <p:spPr>
          <a:xfrm>
            <a:off x="5591175" y="4572000"/>
            <a:ext cx="954087" cy="66675"/>
          </a:xfrm>
          <a:prstGeom prst="roundRect">
            <a:avLst>
              <a:gd fmla="val 10800" name="adj"/>
            </a:avLst>
          </a:prstGeom>
          <a:solidFill>
            <a:srgbClr val="004D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25" name="Google Shape;325;p16"/>
          <p:cNvSpPr/>
          <p:nvPr/>
        </p:nvSpPr>
        <p:spPr>
          <a:xfrm>
            <a:off x="5776912" y="4524375"/>
            <a:ext cx="290512" cy="161925"/>
          </a:xfrm>
          <a:prstGeom prst="ellipse">
            <a:avLst/>
          </a:prstGeom>
          <a:solidFill>
            <a:srgbClr val="004D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326" name="Google Shape;326;p16"/>
          <p:cNvGrpSpPr/>
          <p:nvPr/>
        </p:nvGrpSpPr>
        <p:grpSpPr>
          <a:xfrm>
            <a:off x="493712" y="4468296"/>
            <a:ext cx="740605" cy="1391166"/>
            <a:chOff x="0" y="0"/>
            <a:chExt cx="2147483647" cy="2147483647"/>
          </a:xfrm>
        </p:grpSpPr>
        <p:grpSp>
          <p:nvGrpSpPr>
            <p:cNvPr id="327" name="Google Shape;327;p16"/>
            <p:cNvGrpSpPr/>
            <p:nvPr/>
          </p:nvGrpSpPr>
          <p:grpSpPr>
            <a:xfrm flipH="1" rot="240000">
              <a:off x="407020164" y="27556949"/>
              <a:ext cx="1613351823" cy="1970159957"/>
              <a:chOff x="0" y="0"/>
              <a:chExt cx="2147483647" cy="2147483647"/>
            </a:xfrm>
          </p:grpSpPr>
          <p:cxnSp>
            <p:nvCxnSpPr>
              <p:cNvPr id="328" name="Google Shape;328;p16"/>
              <p:cNvCxnSpPr/>
              <p:nvPr/>
            </p:nvCxnSpPr>
            <p:spPr>
              <a:xfrm>
                <a:off x="1448848250" y="994119785"/>
                <a:ext cx="698635396" cy="1153363861"/>
              </a:xfrm>
              <a:prstGeom prst="straightConnector1">
                <a:avLst/>
              </a:prstGeom>
              <a:noFill/>
              <a:ln cap="flat" cmpd="sng" w="57150">
                <a:solidFill>
                  <a:srgbClr val="000000"/>
                </a:solidFill>
                <a:prstDash val="solid"/>
                <a:miter lim="800000"/>
                <a:headEnd len="med" w="med" type="none"/>
                <a:tailEnd len="med" w="med" type="none"/>
              </a:ln>
            </p:spPr>
          </p:cxnSp>
          <p:sp>
            <p:nvSpPr>
              <p:cNvPr id="329" name="Google Shape;329;p16"/>
              <p:cNvSpPr/>
              <p:nvPr/>
            </p:nvSpPr>
            <p:spPr>
              <a:xfrm rot="-660000">
                <a:off x="327724907" y="37300579"/>
                <a:ext cx="1239711597" cy="1548497833"/>
              </a:xfrm>
              <a:custGeom>
                <a:rect b="b" l="l" r="r" t="t"/>
                <a:pathLst>
                  <a:path extrusionOk="0" h="682" w="245">
                    <a:moveTo>
                      <a:pt x="0" y="8"/>
                    </a:moveTo>
                    <a:lnTo>
                      <a:pt x="81" y="0"/>
                    </a:lnTo>
                    <a:lnTo>
                      <a:pt x="93" y="39"/>
                    </a:lnTo>
                    <a:lnTo>
                      <a:pt x="123" y="69"/>
                    </a:lnTo>
                    <a:lnTo>
                      <a:pt x="143" y="139"/>
                    </a:lnTo>
                    <a:lnTo>
                      <a:pt x="84" y="172"/>
                    </a:lnTo>
                    <a:lnTo>
                      <a:pt x="95" y="304"/>
                    </a:lnTo>
                    <a:lnTo>
                      <a:pt x="214" y="322"/>
                    </a:lnTo>
                    <a:lnTo>
                      <a:pt x="245" y="678"/>
                    </a:lnTo>
                    <a:lnTo>
                      <a:pt x="204" y="682"/>
                    </a:lnTo>
                    <a:lnTo>
                      <a:pt x="175" y="352"/>
                    </a:lnTo>
                    <a:lnTo>
                      <a:pt x="63" y="335"/>
                    </a:lnTo>
                    <a:lnTo>
                      <a:pt x="48" y="169"/>
                    </a:lnTo>
                    <a:lnTo>
                      <a:pt x="37" y="44"/>
                    </a:lnTo>
                    <a:lnTo>
                      <a:pt x="0" y="8"/>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30" name="Google Shape;330;p16"/>
            <p:cNvSpPr/>
            <p:nvPr/>
          </p:nvSpPr>
          <p:spPr>
            <a:xfrm rot="-5400000">
              <a:off x="0" y="1890174552"/>
              <a:ext cx="483333344" cy="257308999"/>
            </a:xfrm>
            <a:prstGeom prst="flowChartDelay">
              <a:avLst/>
            </a:prstGeom>
            <a:solidFill>
              <a:srgbClr val="000000"/>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txBox="1"/>
            <p:nvPr/>
          </p:nvSpPr>
          <p:spPr>
            <a:xfrm>
              <a:off x="70782361" y="1927856690"/>
              <a:ext cx="341768282" cy="21962695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2" name="Google Shape;332;p16"/>
            <p:cNvSpPr/>
            <p:nvPr/>
          </p:nvSpPr>
          <p:spPr>
            <a:xfrm>
              <a:off x="188731044" y="1961241286"/>
              <a:ext cx="156507471" cy="8331885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33" name="Google Shape;333;p16"/>
          <p:cNvSpPr/>
          <p:nvPr/>
        </p:nvSpPr>
        <p:spPr>
          <a:xfrm rot="-5400000">
            <a:off x="5603875" y="5634037"/>
            <a:ext cx="207962" cy="220662"/>
          </a:xfrm>
          <a:prstGeom prst="flowChartDelay">
            <a:avLst/>
          </a:prstGeom>
          <a:solidFill>
            <a:srgbClr val="004D00"/>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6"/>
          <p:cNvSpPr txBox="1"/>
          <p:nvPr/>
        </p:nvSpPr>
        <p:spPr>
          <a:xfrm>
            <a:off x="5629840" y="5670830"/>
            <a:ext cx="156032" cy="17750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5" name="Google Shape;335;p16"/>
          <p:cNvSpPr/>
          <p:nvPr/>
        </p:nvSpPr>
        <p:spPr>
          <a:xfrm>
            <a:off x="5608637" y="4581525"/>
            <a:ext cx="57150" cy="58737"/>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6" name="Google Shape;336;p16"/>
          <p:cNvSpPr/>
          <p:nvPr/>
        </p:nvSpPr>
        <p:spPr>
          <a:xfrm rot="10800000">
            <a:off x="5645150" y="5683250"/>
            <a:ext cx="112712" cy="111125"/>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7" name="Google Shape;337;p16"/>
          <p:cNvSpPr/>
          <p:nvPr/>
        </p:nvSpPr>
        <p:spPr>
          <a:xfrm rot="10800000">
            <a:off x="5673725" y="5695950"/>
            <a:ext cx="84137" cy="82550"/>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8" name="Google Shape;338;p16"/>
          <p:cNvSpPr/>
          <p:nvPr/>
        </p:nvSpPr>
        <p:spPr>
          <a:xfrm rot="10800000">
            <a:off x="5662612" y="5703887"/>
            <a:ext cx="77787" cy="61912"/>
          </a:xfrm>
          <a:prstGeom prst="hexagon">
            <a:avLst>
              <a:gd fmla="val 5191" name="adj"/>
              <a:gd fmla="val 115470" name="vf"/>
            </a:avLst>
          </a:pr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9" name="Google Shape;339;p16"/>
          <p:cNvSpPr/>
          <p:nvPr/>
        </p:nvSpPr>
        <p:spPr>
          <a:xfrm>
            <a:off x="6477000" y="4584700"/>
            <a:ext cx="53975" cy="53975"/>
          </a:xfrm>
          <a:prstGeom prst="ellipse">
            <a:avLst/>
          </a:prstGeom>
          <a:solidFill>
            <a:schemeClr val="dk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340" name="Google Shape;340;p16"/>
          <p:cNvCxnSpPr/>
          <p:nvPr/>
        </p:nvCxnSpPr>
        <p:spPr>
          <a:xfrm>
            <a:off x="5705475" y="4610100"/>
            <a:ext cx="466725" cy="0"/>
          </a:xfrm>
          <a:prstGeom prst="straightConnector1">
            <a:avLst/>
          </a:prstGeom>
          <a:solidFill>
            <a:schemeClr val="accent1"/>
          </a:solidFill>
          <a:ln cap="flat" cmpd="sng" w="57150">
            <a:solidFill>
              <a:srgbClr val="004D00"/>
            </a:solidFill>
            <a:prstDash val="solid"/>
            <a:miter lim="800000"/>
            <a:headEnd len="med" w="med" type="none"/>
            <a:tailEnd len="med" w="med" type="none"/>
          </a:ln>
        </p:spPr>
      </p:cxnSp>
      <p:sp>
        <p:nvSpPr>
          <p:cNvPr id="341" name="Google Shape;341;p16"/>
          <p:cNvSpPr/>
          <p:nvPr/>
        </p:nvSpPr>
        <p:spPr>
          <a:xfrm flipH="1" rot="4380000">
            <a:off x="8053387" y="2965450"/>
            <a:ext cx="328612" cy="328612"/>
          </a:xfrm>
          <a:prstGeom prst="flowChartDelay">
            <a:avLst/>
          </a:prstGeom>
          <a:solidFill>
            <a:schemeClr val="accent1"/>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6"/>
          <p:cNvSpPr txBox="1"/>
          <p:nvPr/>
        </p:nvSpPr>
        <p:spPr>
          <a:xfrm flipH="1" rot="9780000">
            <a:off x="8108534" y="3012523"/>
            <a:ext cx="232364" cy="28048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43" name="Google Shape;343;p16"/>
          <p:cNvSpPr/>
          <p:nvPr/>
        </p:nvSpPr>
        <p:spPr>
          <a:xfrm>
            <a:off x="6400800" y="3027362"/>
            <a:ext cx="1884362" cy="131762"/>
          </a:xfrm>
          <a:prstGeom prst="roundRect">
            <a:avLst>
              <a:gd fmla="val 10800" name="adj"/>
            </a:avLst>
          </a:prstGeom>
          <a:solidFill>
            <a:srgbClr val="004D00"/>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44" name="Google Shape;344;p16"/>
          <p:cNvSpPr/>
          <p:nvPr/>
        </p:nvSpPr>
        <p:spPr>
          <a:xfrm>
            <a:off x="6767512" y="2933700"/>
            <a:ext cx="574675" cy="319087"/>
          </a:xfrm>
          <a:prstGeom prst="ellipse">
            <a:avLst/>
          </a:prstGeom>
          <a:solidFill>
            <a:srgbClr val="004D00"/>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345" name="Google Shape;345;p16"/>
          <p:cNvGrpSpPr/>
          <p:nvPr/>
        </p:nvGrpSpPr>
        <p:grpSpPr>
          <a:xfrm>
            <a:off x="8150225" y="3044825"/>
            <a:ext cx="112712" cy="111125"/>
            <a:chOff x="0" y="0"/>
            <a:chExt cx="2147483646" cy="2147483647"/>
          </a:xfrm>
        </p:grpSpPr>
        <p:sp>
          <p:nvSpPr>
            <p:cNvPr id="346" name="Google Shape;346;p16"/>
            <p:cNvSpPr/>
            <p:nvPr/>
          </p:nvSpPr>
          <p:spPr>
            <a:xfrm rot="10800000">
              <a:off x="0" y="0"/>
              <a:ext cx="2147483646" cy="2147483647"/>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47" name="Google Shape;347;p16"/>
            <p:cNvSpPr/>
            <p:nvPr/>
          </p:nvSpPr>
          <p:spPr>
            <a:xfrm rot="10800000">
              <a:off x="541054265" y="238633099"/>
              <a:ext cx="1598861640" cy="1606622003"/>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48" name="Google Shape;348;p16"/>
            <p:cNvSpPr/>
            <p:nvPr/>
          </p:nvSpPr>
          <p:spPr>
            <a:xfrm rot="10800000">
              <a:off x="332709555" y="429482754"/>
              <a:ext cx="1482041925" cy="1196466773"/>
            </a:xfrm>
            <a:prstGeom prst="hexagon">
              <a:avLst>
                <a:gd fmla="val 5154" name="adj"/>
                <a:gd fmla="val 115470" name="vf"/>
              </a:avLst>
            </a:prstGeom>
            <a:gradFill>
              <a:gsLst>
                <a:gs pos="0">
                  <a:srgbClr val="FFFFFF"/>
                </a:gs>
                <a:gs pos="100000">
                  <a:schemeClr val="dk1"/>
                </a:gs>
              </a:gsLst>
              <a:path path="circle">
                <a:fillToRect b="50%" l="50%" r="50%" t="50%"/>
              </a:path>
              <a:tileRect/>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349" name="Google Shape;349;p16"/>
          <p:cNvGrpSpPr/>
          <p:nvPr/>
        </p:nvGrpSpPr>
        <p:grpSpPr>
          <a:xfrm>
            <a:off x="6435725" y="3044825"/>
            <a:ext cx="112712" cy="111125"/>
            <a:chOff x="0" y="0"/>
            <a:chExt cx="2147483646" cy="2147483647"/>
          </a:xfrm>
        </p:grpSpPr>
        <p:sp>
          <p:nvSpPr>
            <p:cNvPr id="350" name="Google Shape;350;p16"/>
            <p:cNvSpPr/>
            <p:nvPr/>
          </p:nvSpPr>
          <p:spPr>
            <a:xfrm rot="10800000">
              <a:off x="0" y="0"/>
              <a:ext cx="2147483646" cy="2147483647"/>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51" name="Google Shape;351;p16"/>
            <p:cNvSpPr/>
            <p:nvPr/>
          </p:nvSpPr>
          <p:spPr>
            <a:xfrm rot="10800000">
              <a:off x="541054265" y="238633099"/>
              <a:ext cx="1598861640" cy="1606622003"/>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52" name="Google Shape;352;p16"/>
            <p:cNvSpPr/>
            <p:nvPr/>
          </p:nvSpPr>
          <p:spPr>
            <a:xfrm rot="10800000">
              <a:off x="332709555" y="429482754"/>
              <a:ext cx="1482041925" cy="1196466773"/>
            </a:xfrm>
            <a:prstGeom prst="hexagon">
              <a:avLst>
                <a:gd fmla="val 5154" name="adj"/>
                <a:gd fmla="val 115470" name="vf"/>
              </a:avLst>
            </a:prstGeom>
            <a:gradFill>
              <a:gsLst>
                <a:gs pos="0">
                  <a:srgbClr val="FFFFFF"/>
                </a:gs>
                <a:gs pos="100000">
                  <a:schemeClr val="dk1"/>
                </a:gs>
              </a:gsLst>
              <a:path path="circle">
                <a:fillToRect b="50%" l="50%" r="50%" t="50%"/>
              </a:path>
              <a:tileRect/>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53" name="Google Shape;353;p16"/>
          <p:cNvSpPr txBox="1"/>
          <p:nvPr/>
        </p:nvSpPr>
        <p:spPr>
          <a:xfrm>
            <a:off x="6724650" y="3038475"/>
            <a:ext cx="657225" cy="114300"/>
          </a:xfrm>
          <a:prstGeom prst="rect">
            <a:avLst/>
          </a:prstGeom>
          <a:solidFill>
            <a:srgbClr val="004D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54" name="Google Shape;354;p16"/>
          <p:cNvSpPr/>
          <p:nvPr/>
        </p:nvSpPr>
        <p:spPr>
          <a:xfrm rot="5400000">
            <a:off x="7046118" y="3378993"/>
            <a:ext cx="433387" cy="104775"/>
          </a:xfrm>
          <a:prstGeom prst="roundRect">
            <a:avLst>
              <a:gd fmla="val 10800" name="adj"/>
            </a:avLst>
          </a:prstGeom>
          <a:solidFill>
            <a:schemeClr val="accen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55" name="Google Shape;355;p16"/>
          <p:cNvSpPr/>
          <p:nvPr/>
        </p:nvSpPr>
        <p:spPr>
          <a:xfrm rot="-1440000">
            <a:off x="7835900" y="3225800"/>
            <a:ext cx="966787" cy="474662"/>
          </a:xfrm>
          <a:custGeom>
            <a:rect b="b" l="l" r="r" t="t"/>
            <a:pathLst>
              <a:path extrusionOk="0" h="566179" w="4738310">
                <a:moveTo>
                  <a:pt x="768763" y="0"/>
                </a:moveTo>
                <a:lnTo>
                  <a:pt x="4257359" y="112967"/>
                </a:lnTo>
                <a:cubicBezTo>
                  <a:pt x="4738311" y="344817"/>
                  <a:pt x="3815886" y="378803"/>
                  <a:pt x="3613624" y="501285"/>
                </a:cubicBezTo>
                <a:cubicBezTo>
                  <a:pt x="2879757" y="195125"/>
                  <a:pt x="1861036" y="566179"/>
                  <a:pt x="578372" y="392453"/>
                </a:cubicBezTo>
                <a:cubicBezTo>
                  <a:pt x="1" y="295196"/>
                  <a:pt x="1646269" y="340183"/>
                  <a:pt x="768763" y="0"/>
                </a:cubicBezTo>
                <a:close/>
              </a:path>
            </a:pathLst>
          </a:custGeom>
          <a:solidFill>
            <a:schemeClr val="accent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56" name="Google Shape;356;p16"/>
          <p:cNvSpPr/>
          <p:nvPr/>
        </p:nvSpPr>
        <p:spPr>
          <a:xfrm rot="-480000">
            <a:off x="5867400" y="3408362"/>
            <a:ext cx="1790700" cy="569912"/>
          </a:xfrm>
          <a:custGeom>
            <a:rect b="b" l="l" r="r" t="t"/>
            <a:pathLst>
              <a:path extrusionOk="0" h="679628" w="6481063">
                <a:moveTo>
                  <a:pt x="873396" y="0"/>
                </a:moveTo>
                <a:cubicBezTo>
                  <a:pt x="2634828" y="25749"/>
                  <a:pt x="4314132" y="82264"/>
                  <a:pt x="6000112" y="207864"/>
                </a:cubicBezTo>
                <a:cubicBezTo>
                  <a:pt x="6481064" y="439714"/>
                  <a:pt x="5595587" y="452829"/>
                  <a:pt x="5393325" y="575311"/>
                </a:cubicBezTo>
                <a:cubicBezTo>
                  <a:pt x="4659458" y="269151"/>
                  <a:pt x="2197892" y="679628"/>
                  <a:pt x="995262" y="394789"/>
                </a:cubicBezTo>
                <a:cubicBezTo>
                  <a:pt x="1" y="210318"/>
                  <a:pt x="1750902" y="340183"/>
                  <a:pt x="873396" y="0"/>
                </a:cubicBezTo>
                <a:close/>
              </a:path>
            </a:pathLst>
          </a:custGeom>
          <a:solidFill>
            <a:schemeClr val="accent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357" name="Google Shape;357;p16"/>
          <p:cNvCxnSpPr/>
          <p:nvPr/>
        </p:nvCxnSpPr>
        <p:spPr>
          <a:xfrm rot="10800000">
            <a:off x="6800850" y="3086100"/>
            <a:ext cx="457200" cy="1587"/>
          </a:xfrm>
          <a:prstGeom prst="straightConnector1">
            <a:avLst/>
          </a:prstGeom>
          <a:noFill/>
          <a:ln cap="flat" cmpd="sng" w="28575">
            <a:solidFill>
              <a:schemeClr val="dk1"/>
            </a:solidFill>
            <a:prstDash val="solid"/>
            <a:miter lim="800000"/>
            <a:headEnd len="med" w="med" type="none"/>
            <a:tailEnd len="med" w="med" type="triangle"/>
          </a:ln>
        </p:spPr>
      </p:cxnSp>
      <p:cxnSp>
        <p:nvCxnSpPr>
          <p:cNvPr id="358" name="Google Shape;358;p16"/>
          <p:cNvCxnSpPr/>
          <p:nvPr/>
        </p:nvCxnSpPr>
        <p:spPr>
          <a:xfrm rot="-5400000">
            <a:off x="7130256" y="3396456"/>
            <a:ext cx="257175" cy="1587"/>
          </a:xfrm>
          <a:prstGeom prst="straightConnector1">
            <a:avLst/>
          </a:prstGeom>
          <a:noFill/>
          <a:ln cap="flat" cmpd="sng" w="28575">
            <a:solidFill>
              <a:srgbClr val="000000"/>
            </a:solidFill>
            <a:prstDash val="solid"/>
            <a:miter lim="800000"/>
            <a:headEnd len="med" w="med" type="none"/>
            <a:tailEnd len="med" w="med" type="triangle"/>
          </a:ln>
        </p:spPr>
      </p:cxnSp>
      <p:sp>
        <p:nvSpPr>
          <p:cNvPr id="359" name="Google Shape;359;p16"/>
          <p:cNvSpPr txBox="1"/>
          <p:nvPr/>
        </p:nvSpPr>
        <p:spPr>
          <a:xfrm>
            <a:off x="6164262" y="3521075"/>
            <a:ext cx="938212"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STABILISER</a:t>
            </a:r>
            <a:endParaRPr/>
          </a:p>
        </p:txBody>
      </p:sp>
      <p:cxnSp>
        <p:nvCxnSpPr>
          <p:cNvPr id="360" name="Google Shape;360;p16"/>
          <p:cNvCxnSpPr/>
          <p:nvPr/>
        </p:nvCxnSpPr>
        <p:spPr>
          <a:xfrm rot="10800000">
            <a:off x="5791200" y="4610100"/>
            <a:ext cx="257175" cy="1587"/>
          </a:xfrm>
          <a:prstGeom prst="straightConnector1">
            <a:avLst/>
          </a:prstGeom>
          <a:noFill/>
          <a:ln cap="flat" cmpd="sng" w="19050">
            <a:solidFill>
              <a:srgbClr val="000000"/>
            </a:solidFill>
            <a:prstDash val="solid"/>
            <a:miter lim="800000"/>
            <a:headEnd len="med" w="med" type="none"/>
            <a:tailEnd len="med" w="med" type="triangle"/>
          </a:ln>
        </p:spPr>
      </p:cxnSp>
      <p:sp>
        <p:nvSpPr>
          <p:cNvPr id="361" name="Google Shape;361;p16"/>
          <p:cNvSpPr/>
          <p:nvPr/>
        </p:nvSpPr>
        <p:spPr>
          <a:xfrm rot="8280000">
            <a:off x="5903912" y="3984625"/>
            <a:ext cx="1012825" cy="447675"/>
          </a:xfrm>
          <a:custGeom>
            <a:rect b="b" l="l" r="r" t="t"/>
            <a:pathLst>
              <a:path extrusionOk="0" h="446124" w="1120802">
                <a:moveTo>
                  <a:pt x="1120802" y="111494"/>
                </a:moveTo>
                <a:cubicBezTo>
                  <a:pt x="900325" y="97342"/>
                  <a:pt x="548071" y="139555"/>
                  <a:pt x="325358" y="149145"/>
                </a:cubicBezTo>
                <a:lnTo>
                  <a:pt x="277239" y="0"/>
                </a:lnTo>
                <a:lnTo>
                  <a:pt x="0" y="266513"/>
                </a:lnTo>
                <a:lnTo>
                  <a:pt x="384818" y="446124"/>
                </a:lnTo>
                <a:lnTo>
                  <a:pt x="354573" y="283829"/>
                </a:lnTo>
                <a:cubicBezTo>
                  <a:pt x="559349" y="233102"/>
                  <a:pt x="889682" y="180736"/>
                  <a:pt x="1120802" y="111494"/>
                </a:cubicBezTo>
                <a:close/>
              </a:path>
            </a:pathLst>
          </a:custGeom>
          <a:solidFill>
            <a:srgbClr val="FFFF00"/>
          </a:soli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62" name="Google Shape;362;p16"/>
          <p:cNvSpPr txBox="1"/>
          <p:nvPr/>
        </p:nvSpPr>
        <p:spPr>
          <a:xfrm>
            <a:off x="6831012" y="2720975"/>
            <a:ext cx="474662"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CAM</a:t>
            </a:r>
            <a:endParaRPr/>
          </a:p>
        </p:txBody>
      </p:sp>
      <p:sp>
        <p:nvSpPr>
          <p:cNvPr id="363" name="Google Shape;363;p16"/>
          <p:cNvSpPr txBox="1"/>
          <p:nvPr/>
        </p:nvSpPr>
        <p:spPr>
          <a:xfrm>
            <a:off x="3352800" y="962025"/>
            <a:ext cx="3168650" cy="304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VARIABLE INCIDENCE TAILPLANE</a:t>
            </a:r>
            <a:endParaRPr/>
          </a:p>
        </p:txBody>
      </p:sp>
      <p:sp>
        <p:nvSpPr>
          <p:cNvPr id="364" name="Google Shape;364;p16"/>
          <p:cNvSpPr txBox="1"/>
          <p:nvPr/>
        </p:nvSpPr>
        <p:spPr>
          <a:xfrm>
            <a:off x="4006850" y="2855912"/>
            <a:ext cx="2098675"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When the stabiliser moves a cam is pushed to position the elevator</a:t>
            </a:r>
            <a:endParaRPr/>
          </a:p>
        </p:txBody>
      </p:sp>
      <p:sp>
        <p:nvSpPr>
          <p:cNvPr id="365" name="Google Shape;365;p16"/>
          <p:cNvSpPr txBox="1"/>
          <p:nvPr/>
        </p:nvSpPr>
        <p:spPr>
          <a:xfrm>
            <a:off x="2209800" y="-47625"/>
            <a:ext cx="46482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VARIABLE   INCIDENCE  TAILPLANES</a:t>
            </a:r>
            <a:endParaRPr/>
          </a:p>
        </p:txBody>
      </p:sp>
      <p:sp>
        <p:nvSpPr>
          <p:cNvPr id="366" name="Google Shape;366;p16"/>
          <p:cNvSpPr txBox="1"/>
          <p:nvPr/>
        </p:nvSpPr>
        <p:spPr>
          <a:xfrm>
            <a:off x="2286000" y="609600"/>
            <a:ext cx="91440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The autopilot and mach trimmer both</a:t>
            </a:r>
            <a:r>
              <a:rPr b="1" i="0" lang="en-US" sz="1200" u="none">
                <a:solidFill>
                  <a:srgbClr val="000000"/>
                </a:solidFill>
                <a:latin typeface="Arial"/>
                <a:ea typeface="Arial"/>
                <a:cs typeface="Arial"/>
                <a:sym typeface="Arial"/>
              </a:rPr>
              <a:t> control</a:t>
            </a:r>
            <a:r>
              <a:rPr b="0" i="0" lang="en-US" sz="1200" u="none">
                <a:solidFill>
                  <a:srgbClr val="000000"/>
                </a:solidFill>
                <a:latin typeface="Arial"/>
                <a:ea typeface="Arial"/>
                <a:cs typeface="Arial"/>
                <a:sym typeface="Arial"/>
              </a:rPr>
              <a:t> with the variable incidence stabiliser.  </a:t>
            </a:r>
            <a:endParaRPr/>
          </a:p>
        </p:txBody>
      </p:sp>
      <p:cxnSp>
        <p:nvCxnSpPr>
          <p:cNvPr id="367" name="Google Shape;367;p16"/>
          <p:cNvCxnSpPr/>
          <p:nvPr/>
        </p:nvCxnSpPr>
        <p:spPr>
          <a:xfrm rot="10800000">
            <a:off x="6553200" y="4895850"/>
            <a:ext cx="228600" cy="228600"/>
          </a:xfrm>
          <a:prstGeom prst="straightConnector1">
            <a:avLst/>
          </a:prstGeom>
          <a:noFill/>
          <a:ln cap="flat" cmpd="sng" w="9525">
            <a:solidFill>
              <a:srgbClr val="000000"/>
            </a:solidFill>
            <a:prstDash val="solid"/>
            <a:miter lim="800000"/>
            <a:headEnd len="med" w="med" type="none"/>
            <a:tailEnd len="med" w="med" type="triangle"/>
          </a:ln>
        </p:spPr>
      </p:cxnSp>
      <p:sp>
        <p:nvSpPr>
          <p:cNvPr id="368" name="Google Shape;368;p16"/>
          <p:cNvSpPr txBox="1"/>
          <p:nvPr/>
        </p:nvSpPr>
        <p:spPr>
          <a:xfrm>
            <a:off x="3321050" y="2390775"/>
            <a:ext cx="15240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900"/>
              <a:buFont typeface="Arial"/>
              <a:buNone/>
            </a:pPr>
            <a:r>
              <a:rPr b="0" i="0" lang="en-US" sz="900" u="none">
                <a:solidFill>
                  <a:schemeClr val="dk2"/>
                </a:solidFill>
                <a:latin typeface="Arial"/>
                <a:ea typeface="Arial"/>
                <a:cs typeface="Arial"/>
                <a:sym typeface="Arial"/>
              </a:rPr>
              <a:t>AIRCRAFT  STRUCTURE</a:t>
            </a:r>
            <a:endParaRPr/>
          </a:p>
        </p:txBody>
      </p:sp>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372" name="Shape 372"/>
        <p:cNvGrpSpPr/>
        <p:nvPr/>
      </p:nvGrpSpPr>
      <p:grpSpPr>
        <a:xfrm>
          <a:off x="0" y="0"/>
          <a:ext cx="0" cy="0"/>
          <a:chOff x="0" y="0"/>
          <a:chExt cx="0" cy="0"/>
        </a:xfrm>
      </p:grpSpPr>
      <p:grpSp>
        <p:nvGrpSpPr>
          <p:cNvPr id="373" name="Google Shape;373;p17"/>
          <p:cNvGrpSpPr/>
          <p:nvPr/>
        </p:nvGrpSpPr>
        <p:grpSpPr>
          <a:xfrm>
            <a:off x="5307012" y="3068637"/>
            <a:ext cx="3784600" cy="3756025"/>
            <a:chOff x="1890712" y="869950"/>
            <a:chExt cx="5346700" cy="5307012"/>
          </a:xfrm>
        </p:grpSpPr>
        <p:sp>
          <p:nvSpPr>
            <p:cNvPr id="374" name="Google Shape;374;p17"/>
            <p:cNvSpPr/>
            <p:nvPr/>
          </p:nvSpPr>
          <p:spPr>
            <a:xfrm flipH="1">
              <a:off x="4810125" y="2151062"/>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FFFF00"/>
            </a:solidFill>
            <a:ln cap="flat" cmpd="sng" w="9525">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75" name="Google Shape;375;p17"/>
            <p:cNvSpPr/>
            <p:nvPr/>
          </p:nvSpPr>
          <p:spPr>
            <a:xfrm>
              <a:off x="1890712" y="2151062"/>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FFFF00"/>
            </a:solidFill>
            <a:ln cap="flat" cmpd="sng" w="9525">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76" name="Google Shape;376;p17"/>
            <p:cNvSpPr/>
            <p:nvPr/>
          </p:nvSpPr>
          <p:spPr>
            <a:xfrm>
              <a:off x="4295775" y="869950"/>
              <a:ext cx="538162" cy="5307012"/>
            </a:xfrm>
            <a:custGeom>
              <a:rect b="b" l="l" r="r" t="t"/>
              <a:pathLst>
                <a:path extrusionOk="0" h="4038605" w="409575">
                  <a:moveTo>
                    <a:pt x="390525" y="228605"/>
                  </a:moveTo>
                  <a:cubicBezTo>
                    <a:pt x="206277" y="0"/>
                    <a:pt x="152078" y="443111"/>
                    <a:pt x="0" y="219080"/>
                  </a:cubicBezTo>
                  <a:lnTo>
                    <a:pt x="0" y="2886080"/>
                  </a:lnTo>
                  <a:cubicBezTo>
                    <a:pt x="15875" y="3403605"/>
                    <a:pt x="136525" y="3654430"/>
                    <a:pt x="200025" y="4038605"/>
                  </a:cubicBezTo>
                  <a:cubicBezTo>
                    <a:pt x="273050" y="3657605"/>
                    <a:pt x="403225" y="3419480"/>
                    <a:pt x="409575" y="2895605"/>
                  </a:cubicBezTo>
                  <a:lnTo>
                    <a:pt x="390525" y="228605"/>
                  </a:lnTo>
                  <a:close/>
                </a:path>
              </a:pathLst>
            </a:custGeom>
            <a:solidFill>
              <a:srgbClr val="FFFF00"/>
            </a:solidFill>
            <a:ln cap="flat" cmpd="sng" w="9525">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77" name="Google Shape;377;p17"/>
            <p:cNvSpPr/>
            <p:nvPr/>
          </p:nvSpPr>
          <p:spPr>
            <a:xfrm>
              <a:off x="3657600" y="5141912"/>
              <a:ext cx="827087"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FFFF00"/>
            </a:solidFill>
            <a:ln cap="flat" cmpd="sng" w="9525">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78" name="Google Shape;378;p17"/>
            <p:cNvSpPr/>
            <p:nvPr/>
          </p:nvSpPr>
          <p:spPr>
            <a:xfrm flipH="1">
              <a:off x="4659312" y="5141912"/>
              <a:ext cx="825500"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FFFF00"/>
            </a:solidFill>
            <a:ln cap="flat" cmpd="sng" w="9525">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79" name="Google Shape;379;p17"/>
          <p:cNvSpPr txBox="1"/>
          <p:nvPr/>
        </p:nvSpPr>
        <p:spPr>
          <a:xfrm>
            <a:off x="3692525" y="163512"/>
            <a:ext cx="17002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MACH TUCK</a:t>
            </a:r>
            <a:endParaRPr/>
          </a:p>
        </p:txBody>
      </p:sp>
      <p:sp>
        <p:nvSpPr>
          <p:cNvPr id="380" name="Google Shape;380;p17"/>
          <p:cNvSpPr txBox="1"/>
          <p:nvPr/>
        </p:nvSpPr>
        <p:spPr>
          <a:xfrm>
            <a:off x="47625" y="541337"/>
            <a:ext cx="9196387" cy="35147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Above Mcrit, higher relative airflow acceleration at the thicker wing roots initiates earlier shock formation, much</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lower lift coefficient and downwash at the roots; before the shocks spread laterally outward (diagram below right).</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Shock growth / rearward movement    rearward centre of pressure movement @ supersonic to roughly 50%chord;</a:t>
            </a:r>
            <a:endParaRPr/>
          </a:p>
          <a:p>
            <a:pPr indent="0" lvl="0" marL="0" marR="0" rtl="0" algn="l">
              <a:lnSpc>
                <a:spcPct val="100000"/>
              </a:lnSpc>
              <a:spcBef>
                <a:spcPts val="0"/>
              </a:spcBef>
              <a:spcAft>
                <a:spcPts val="0"/>
              </a:spcAft>
              <a:buClr>
                <a:srgbClr val="000000"/>
              </a:buClr>
              <a:buSzPts val="1600"/>
              <a:buFont typeface="Arial Narrow"/>
              <a:buNone/>
            </a:pPr>
            <a:r>
              <a:rPr b="1" i="0" lang="en-US" sz="1600" u="sng">
                <a:solidFill>
                  <a:srgbClr val="000000"/>
                </a:solidFill>
                <a:latin typeface="Arial Narrow"/>
                <a:ea typeface="Arial Narrow"/>
                <a:cs typeface="Arial Narrow"/>
                <a:sym typeface="Arial Narrow"/>
              </a:rPr>
              <a:t>rearward CP movement is caused by the shocks reaching the wing trailing edges, thus increasing rear wing lift.</a:t>
            </a:r>
            <a:r>
              <a:rPr b="1" i="0" lang="en-US" sz="1600" u="none">
                <a:solidFill>
                  <a:srgbClr val="000000"/>
                </a:solidFill>
                <a:latin typeface="Arial Narrow"/>
                <a:ea typeface="Arial Narrow"/>
                <a:cs typeface="Arial Narrow"/>
                <a:sym typeface="Arial Narrow"/>
              </a:rPr>
              <a:t> </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Reduction in wing root downwash reduces download at the tail.</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Swept wing geometry means that outward centre of pressure movement is also rearward.</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These four factors produce a strong nose down pitching moment called “mach tuck” or “tuck under”.</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Supercritical wing reflex camber as illustrated below increases rearward </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centre of pressure movement.</a:t>
            </a:r>
            <a:endParaRPr/>
          </a:p>
        </p:txBody>
      </p:sp>
      <p:sp>
        <p:nvSpPr>
          <p:cNvPr id="381" name="Google Shape;381;p17"/>
          <p:cNvSpPr txBox="1"/>
          <p:nvPr/>
        </p:nvSpPr>
        <p:spPr>
          <a:xfrm>
            <a:off x="4410075" y="3200400"/>
            <a:ext cx="1841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382" name="Google Shape;382;p17"/>
          <p:cNvGrpSpPr/>
          <p:nvPr/>
        </p:nvGrpSpPr>
        <p:grpSpPr>
          <a:xfrm>
            <a:off x="0" y="3776662"/>
            <a:ext cx="5308600" cy="1658937"/>
            <a:chOff x="0" y="3827462"/>
            <a:chExt cx="5308600" cy="1658937"/>
          </a:xfrm>
        </p:grpSpPr>
        <p:grpSp>
          <p:nvGrpSpPr>
            <p:cNvPr id="383" name="Google Shape;383;p17"/>
            <p:cNvGrpSpPr/>
            <p:nvPr/>
          </p:nvGrpSpPr>
          <p:grpSpPr>
            <a:xfrm>
              <a:off x="0" y="3827462"/>
              <a:ext cx="5308600" cy="1658937"/>
              <a:chOff x="12700" y="3700462"/>
              <a:chExt cx="5308600" cy="1658937"/>
            </a:xfrm>
          </p:grpSpPr>
          <p:sp>
            <p:nvSpPr>
              <p:cNvPr id="384" name="Google Shape;384;p17"/>
              <p:cNvSpPr/>
              <p:nvPr/>
            </p:nvSpPr>
            <p:spPr>
              <a:xfrm>
                <a:off x="12700" y="3700462"/>
                <a:ext cx="5308600" cy="165893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385" name="Google Shape;385;p17"/>
              <p:cNvPicPr preferRelativeResize="0"/>
              <p:nvPr/>
            </p:nvPicPr>
            <p:blipFill rotWithShape="1">
              <a:blip r:embed="rId3">
                <a:alphaModFix/>
              </a:blip>
              <a:srcRect b="0" l="0" r="0" t="0"/>
              <a:stretch/>
            </p:blipFill>
            <p:spPr>
              <a:xfrm>
                <a:off x="284162" y="4038600"/>
                <a:ext cx="4781550" cy="930275"/>
              </a:xfrm>
              <a:prstGeom prst="rect">
                <a:avLst/>
              </a:prstGeom>
              <a:noFill/>
              <a:ln>
                <a:noFill/>
              </a:ln>
            </p:spPr>
          </p:pic>
          <p:sp>
            <p:nvSpPr>
              <p:cNvPr id="386" name="Google Shape;386;p17"/>
              <p:cNvSpPr/>
              <p:nvPr/>
            </p:nvSpPr>
            <p:spPr>
              <a:xfrm>
                <a:off x="1860550" y="4149725"/>
                <a:ext cx="93662" cy="103187"/>
              </a:xfrm>
              <a:prstGeom prst="rect">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87" name="Google Shape;387;p17"/>
              <p:cNvSpPr/>
              <p:nvPr/>
            </p:nvSpPr>
            <p:spPr>
              <a:xfrm>
                <a:off x="2501900" y="4146550"/>
                <a:ext cx="93662" cy="103187"/>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88" name="Google Shape;388;p17"/>
              <p:cNvSpPr txBox="1"/>
              <p:nvPr/>
            </p:nvSpPr>
            <p:spPr>
              <a:xfrm rot="-660000">
                <a:off x="3432175" y="4556125"/>
                <a:ext cx="1101725" cy="284162"/>
              </a:xfrm>
              <a:prstGeom prst="rect">
                <a:avLst/>
              </a:prstGeom>
              <a:solidFill>
                <a:srgbClr val="FFFF00"/>
              </a:solidFill>
              <a:ln cap="flat" cmpd="sng" w="9525">
                <a:solidFill>
                  <a:srgbClr val="FFFF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Narrow"/>
                  <a:buNone/>
                </a:pPr>
                <a:r>
                  <a:rPr b="1" i="0" lang="en-US" sz="1200" u="none">
                    <a:solidFill>
                      <a:srgbClr val="000066"/>
                    </a:solidFill>
                    <a:latin typeface="Arial Narrow"/>
                    <a:ea typeface="Arial Narrow"/>
                    <a:cs typeface="Arial Narrow"/>
                    <a:sym typeface="Arial Narrow"/>
                  </a:rPr>
                  <a:t>Reflex camber   </a:t>
                </a:r>
                <a:endParaRPr/>
              </a:p>
            </p:txBody>
          </p:sp>
          <p:sp>
            <p:nvSpPr>
              <p:cNvPr id="389" name="Google Shape;389;p17"/>
              <p:cNvSpPr txBox="1"/>
              <p:nvPr/>
            </p:nvSpPr>
            <p:spPr>
              <a:xfrm>
                <a:off x="1082675" y="4275137"/>
                <a:ext cx="254476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Narrow"/>
                  <a:buNone/>
                </a:pPr>
                <a:r>
                  <a:rPr b="1" i="0" lang="en-US" sz="1200" u="none">
                    <a:solidFill>
                      <a:srgbClr val="000066"/>
                    </a:solidFill>
                    <a:latin typeface="Arial Narrow"/>
                    <a:ea typeface="Arial Narrow"/>
                    <a:cs typeface="Arial Narrow"/>
                    <a:sym typeface="Arial Narrow"/>
                  </a:rPr>
                  <a:t>Rearward centre of pressure movement</a:t>
                </a:r>
                <a:endParaRPr/>
              </a:p>
            </p:txBody>
          </p:sp>
          <p:cxnSp>
            <p:nvCxnSpPr>
              <p:cNvPr id="390" name="Google Shape;390;p17"/>
              <p:cNvCxnSpPr/>
              <p:nvPr/>
            </p:nvCxnSpPr>
            <p:spPr>
              <a:xfrm>
                <a:off x="1936750" y="4095750"/>
                <a:ext cx="560387" cy="9525"/>
              </a:xfrm>
              <a:prstGeom prst="straightConnector1">
                <a:avLst/>
              </a:prstGeom>
              <a:noFill/>
              <a:ln cap="flat" cmpd="sng" w="19050">
                <a:solidFill>
                  <a:srgbClr val="000066"/>
                </a:solidFill>
                <a:prstDash val="solid"/>
                <a:miter lim="800000"/>
                <a:headEnd len="med" w="med" type="none"/>
                <a:tailEnd len="med" w="med" type="triangle"/>
              </a:ln>
            </p:spPr>
          </p:cxnSp>
        </p:grpSp>
        <p:sp>
          <p:nvSpPr>
            <p:cNvPr id="391" name="Google Shape;391;p17"/>
            <p:cNvSpPr txBox="1"/>
            <p:nvPr/>
          </p:nvSpPr>
          <p:spPr>
            <a:xfrm>
              <a:off x="1406525" y="3870325"/>
              <a:ext cx="2265362"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660033"/>
                </a:buClr>
                <a:buSzPts val="1800"/>
                <a:buFont typeface="Arial Narrow"/>
                <a:buNone/>
              </a:pPr>
              <a:r>
                <a:rPr b="1" i="0" lang="en-US" sz="1800" u="none">
                  <a:solidFill>
                    <a:srgbClr val="660033"/>
                  </a:solidFill>
                  <a:latin typeface="Arial Narrow"/>
                  <a:ea typeface="Arial Narrow"/>
                  <a:cs typeface="Arial Narrow"/>
                  <a:sym typeface="Arial Narrow"/>
                </a:rPr>
                <a:t>SUPERCRITICAL WING</a:t>
              </a:r>
              <a:endParaRPr/>
            </a:p>
          </p:txBody>
        </p:sp>
      </p:grpSp>
      <p:sp>
        <p:nvSpPr>
          <p:cNvPr id="392" name="Google Shape;392;p17"/>
          <p:cNvSpPr/>
          <p:nvPr/>
        </p:nvSpPr>
        <p:spPr>
          <a:xfrm>
            <a:off x="6527800" y="4648200"/>
            <a:ext cx="144462" cy="144462"/>
          </a:xfrm>
          <a:prstGeom prst="ellipse">
            <a:avLst/>
          </a:prstGeom>
          <a:solidFill>
            <a:srgbClr val="FF3300"/>
          </a:solidFill>
          <a:ln cap="flat" cmpd="sng" w="9525">
            <a:solidFill>
              <a:srgbClr val="FF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93" name="Google Shape;393;p17"/>
          <p:cNvSpPr/>
          <p:nvPr/>
        </p:nvSpPr>
        <p:spPr>
          <a:xfrm>
            <a:off x="7734300" y="4648200"/>
            <a:ext cx="144462" cy="144462"/>
          </a:xfrm>
          <a:prstGeom prst="ellipse">
            <a:avLst/>
          </a:prstGeom>
          <a:solidFill>
            <a:srgbClr val="FF3300"/>
          </a:solidFill>
          <a:ln cap="flat" cmpd="sng" w="9525">
            <a:solidFill>
              <a:srgbClr val="FF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394" name="Google Shape;394;p17"/>
          <p:cNvCxnSpPr/>
          <p:nvPr/>
        </p:nvCxnSpPr>
        <p:spPr>
          <a:xfrm flipH="1">
            <a:off x="6134100" y="4724400"/>
            <a:ext cx="457200" cy="317500"/>
          </a:xfrm>
          <a:prstGeom prst="straightConnector1">
            <a:avLst/>
          </a:prstGeom>
          <a:noFill/>
          <a:ln cap="flat" cmpd="sng" w="19050">
            <a:solidFill>
              <a:srgbClr val="FF3300"/>
            </a:solidFill>
            <a:prstDash val="solid"/>
            <a:miter lim="800000"/>
            <a:headEnd len="med" w="med" type="none"/>
            <a:tailEnd len="med" w="med" type="triangle"/>
          </a:ln>
        </p:spPr>
      </p:cxnSp>
      <p:cxnSp>
        <p:nvCxnSpPr>
          <p:cNvPr id="395" name="Google Shape;395;p17"/>
          <p:cNvCxnSpPr/>
          <p:nvPr/>
        </p:nvCxnSpPr>
        <p:spPr>
          <a:xfrm>
            <a:off x="7785100" y="4711700"/>
            <a:ext cx="457200" cy="355600"/>
          </a:xfrm>
          <a:prstGeom prst="straightConnector1">
            <a:avLst/>
          </a:prstGeom>
          <a:noFill/>
          <a:ln cap="flat" cmpd="sng" w="19050">
            <a:solidFill>
              <a:srgbClr val="FF3300"/>
            </a:solidFill>
            <a:prstDash val="solid"/>
            <a:miter lim="800000"/>
            <a:headEnd len="med" w="med" type="none"/>
            <a:tailEnd len="med" w="med" type="triangle"/>
          </a:ln>
        </p:spPr>
      </p:cxnSp>
      <p:sp>
        <p:nvSpPr>
          <p:cNvPr id="396" name="Google Shape;396;p17"/>
          <p:cNvSpPr txBox="1"/>
          <p:nvPr/>
        </p:nvSpPr>
        <p:spPr>
          <a:xfrm>
            <a:off x="-3175" y="5457825"/>
            <a:ext cx="3998912" cy="1377950"/>
          </a:xfrm>
          <a:prstGeom prst="rect">
            <a:avLst/>
          </a:prstGeom>
          <a:solidFill>
            <a:srgbClr val="FFFF00"/>
          </a:solidFill>
          <a:ln cap="flat" cmpd="sng" w="9525">
            <a:solidFill>
              <a:srgbClr val="FFFF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Mach tuck is resolved by the modern aircraft autopilot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which is designed to include 2 sub functions: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Tailplane download to control mach tuck;</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Tailplane upload in the event of approach to the stall.</a:t>
            </a:r>
            <a:endParaRPr/>
          </a:p>
        </p:txBody>
      </p:sp>
      <p:sp>
        <p:nvSpPr>
          <p:cNvPr id="397" name="Google Shape;397;p17"/>
          <p:cNvSpPr/>
          <p:nvPr/>
        </p:nvSpPr>
        <p:spPr>
          <a:xfrm>
            <a:off x="38100" y="14097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Narrow"/>
              <a:buNone/>
            </a:pPr>
            <a:r>
              <a:rPr b="0" i="0" lang="en-US" sz="2400" u="none">
                <a:solidFill>
                  <a:schemeClr val="dk1"/>
                </a:solidFill>
                <a:latin typeface="Arial Narrow"/>
                <a:ea typeface="Arial Narrow"/>
                <a:cs typeface="Arial Narrow"/>
                <a:sym typeface="Arial Narrow"/>
              </a:rPr>
              <a:t> </a:t>
            </a:r>
            <a:endParaRPr/>
          </a:p>
        </p:txBody>
      </p:sp>
      <p:sp>
        <p:nvSpPr>
          <p:cNvPr id="398" name="Google Shape;398;p17"/>
          <p:cNvSpPr/>
          <p:nvPr/>
        </p:nvSpPr>
        <p:spPr>
          <a:xfrm>
            <a:off x="38100" y="21463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99" name="Google Shape;399;p17"/>
          <p:cNvSpPr/>
          <p:nvPr/>
        </p:nvSpPr>
        <p:spPr>
          <a:xfrm>
            <a:off x="38100" y="26416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00" name="Google Shape;400;p17"/>
          <p:cNvSpPr/>
          <p:nvPr/>
        </p:nvSpPr>
        <p:spPr>
          <a:xfrm>
            <a:off x="38100" y="31242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01" name="Google Shape;401;p17"/>
          <p:cNvSpPr/>
          <p:nvPr/>
        </p:nvSpPr>
        <p:spPr>
          <a:xfrm>
            <a:off x="38100" y="36322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02" name="Google Shape;402;p17"/>
          <p:cNvSpPr/>
          <p:nvPr/>
        </p:nvSpPr>
        <p:spPr>
          <a:xfrm>
            <a:off x="38100" y="6985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03" name="Google Shape;403;p17"/>
          <p:cNvSpPr/>
          <p:nvPr/>
        </p:nvSpPr>
        <p:spPr>
          <a:xfrm>
            <a:off x="23812" y="62230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04" name="Google Shape;404;p17"/>
          <p:cNvSpPr/>
          <p:nvPr/>
        </p:nvSpPr>
        <p:spPr>
          <a:xfrm>
            <a:off x="23812" y="66421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405" name="Google Shape;405;p17"/>
          <p:cNvCxnSpPr/>
          <p:nvPr/>
        </p:nvCxnSpPr>
        <p:spPr>
          <a:xfrm>
            <a:off x="2971800" y="1460500"/>
            <a:ext cx="165100" cy="0"/>
          </a:xfrm>
          <a:prstGeom prst="straightConnector1">
            <a:avLst/>
          </a:prstGeom>
          <a:noFill/>
          <a:ln cap="flat" cmpd="sng" w="9525">
            <a:solidFill>
              <a:srgbClr val="000000"/>
            </a:solidFill>
            <a:prstDash val="solid"/>
            <a:miter lim="800000"/>
            <a:headEnd len="med" w="med" type="none"/>
            <a:tailEnd len="med" w="med" type="triangle"/>
          </a:ln>
        </p:spPr>
      </p:cxnSp>
    </p:spTree>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409" name="Shape 409"/>
        <p:cNvGrpSpPr/>
        <p:nvPr/>
      </p:nvGrpSpPr>
      <p:grpSpPr>
        <a:xfrm>
          <a:off x="0" y="0"/>
          <a:ext cx="0" cy="0"/>
          <a:chOff x="0" y="0"/>
          <a:chExt cx="0" cy="0"/>
        </a:xfrm>
      </p:grpSpPr>
      <p:sp>
        <p:nvSpPr>
          <p:cNvPr id="410" name="Google Shape;410;p18"/>
          <p:cNvSpPr/>
          <p:nvPr/>
        </p:nvSpPr>
        <p:spPr>
          <a:xfrm>
            <a:off x="6388100" y="5054600"/>
            <a:ext cx="406400" cy="42862"/>
          </a:xfrm>
          <a:prstGeom prst="rect">
            <a:avLst/>
          </a:prstGeom>
          <a:gradFill>
            <a:gsLst>
              <a:gs pos="0">
                <a:schemeClr val="dk1"/>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1" name="Google Shape;411;p18"/>
          <p:cNvSpPr/>
          <p:nvPr/>
        </p:nvSpPr>
        <p:spPr>
          <a:xfrm>
            <a:off x="5829300" y="5054600"/>
            <a:ext cx="406400" cy="42862"/>
          </a:xfrm>
          <a:prstGeom prst="rect">
            <a:avLst/>
          </a:prstGeom>
          <a:gradFill>
            <a:gsLst>
              <a:gs pos="0">
                <a:schemeClr val="dk1"/>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2" name="Google Shape;412;p18"/>
          <p:cNvSpPr txBox="1"/>
          <p:nvPr/>
        </p:nvSpPr>
        <p:spPr>
          <a:xfrm>
            <a:off x="2973387" y="239712"/>
            <a:ext cx="3279775" cy="366712"/>
          </a:xfrm>
          <a:prstGeom prst="rect">
            <a:avLst/>
          </a:prstGeom>
          <a:solidFill>
            <a:srgbClr val="FFCC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HIGH SPEED STABILITY</a:t>
            </a:r>
            <a:endParaRPr/>
          </a:p>
        </p:txBody>
      </p:sp>
      <p:grpSp>
        <p:nvGrpSpPr>
          <p:cNvPr id="413" name="Google Shape;413;p18"/>
          <p:cNvGrpSpPr/>
          <p:nvPr/>
        </p:nvGrpSpPr>
        <p:grpSpPr>
          <a:xfrm>
            <a:off x="287337" y="4746625"/>
            <a:ext cx="1582737" cy="1422400"/>
            <a:chOff x="258762" y="4206875"/>
            <a:chExt cx="1582737" cy="1422400"/>
          </a:xfrm>
        </p:grpSpPr>
        <p:sp>
          <p:nvSpPr>
            <p:cNvPr id="414" name="Google Shape;414;p18"/>
            <p:cNvSpPr/>
            <p:nvPr/>
          </p:nvSpPr>
          <p:spPr>
            <a:xfrm flipH="1" rot="-1260000">
              <a:off x="1500187" y="4568825"/>
              <a:ext cx="85725" cy="42862"/>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5" name="Google Shape;415;p18"/>
            <p:cNvSpPr/>
            <p:nvPr/>
          </p:nvSpPr>
          <p:spPr>
            <a:xfrm flipH="1">
              <a:off x="968375" y="5175250"/>
              <a:ext cx="161925" cy="45402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6" name="Google Shape;416;p18"/>
            <p:cNvSpPr/>
            <p:nvPr/>
          </p:nvSpPr>
          <p:spPr>
            <a:xfrm>
              <a:off x="258762" y="4206875"/>
              <a:ext cx="681037" cy="852487"/>
            </a:xfrm>
            <a:custGeom>
              <a:rect b="b" l="l" r="r" t="t"/>
              <a:pathLst>
                <a:path extrusionOk="0" h="537" w="429">
                  <a:moveTo>
                    <a:pt x="379" y="464"/>
                  </a:moveTo>
                  <a:cubicBezTo>
                    <a:pt x="305" y="464"/>
                    <a:pt x="172" y="471"/>
                    <a:pt x="132" y="425"/>
                  </a:cubicBezTo>
                  <a:cubicBezTo>
                    <a:pt x="92" y="378"/>
                    <a:pt x="128" y="235"/>
                    <a:pt x="141" y="185"/>
                  </a:cubicBezTo>
                  <a:lnTo>
                    <a:pt x="193" y="145"/>
                  </a:lnTo>
                  <a:lnTo>
                    <a:pt x="197" y="67"/>
                  </a:lnTo>
                  <a:cubicBezTo>
                    <a:pt x="187" y="48"/>
                    <a:pt x="151" y="31"/>
                    <a:pt x="127" y="32"/>
                  </a:cubicBezTo>
                  <a:cubicBezTo>
                    <a:pt x="99" y="29"/>
                    <a:pt x="70" y="0"/>
                    <a:pt x="58" y="71"/>
                  </a:cubicBezTo>
                  <a:cubicBezTo>
                    <a:pt x="45" y="143"/>
                    <a:pt x="0" y="383"/>
                    <a:pt x="53" y="460"/>
                  </a:cubicBezTo>
                  <a:cubicBezTo>
                    <a:pt x="106" y="537"/>
                    <a:pt x="321" y="533"/>
                    <a:pt x="375" y="534"/>
                  </a:cubicBezTo>
                  <a:cubicBezTo>
                    <a:pt x="429" y="535"/>
                    <a:pt x="420" y="482"/>
                    <a:pt x="379" y="464"/>
                  </a:cubicBezTo>
                  <a:close/>
                </a:path>
              </a:pathLst>
            </a:cu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7" name="Google Shape;417;p18"/>
            <p:cNvSpPr/>
            <p:nvPr/>
          </p:nvSpPr>
          <p:spPr>
            <a:xfrm>
              <a:off x="639762" y="4225925"/>
              <a:ext cx="1201737" cy="1284287"/>
            </a:xfrm>
            <a:custGeom>
              <a:rect b="b" l="l" r="r" t="t"/>
              <a:pathLst>
                <a:path extrusionOk="0" h="809" w="757">
                  <a:moveTo>
                    <a:pt x="378" y="464"/>
                  </a:moveTo>
                  <a:cubicBezTo>
                    <a:pt x="452" y="464"/>
                    <a:pt x="585" y="471"/>
                    <a:pt x="625" y="425"/>
                  </a:cubicBezTo>
                  <a:cubicBezTo>
                    <a:pt x="664" y="402"/>
                    <a:pt x="626" y="290"/>
                    <a:pt x="621" y="260"/>
                  </a:cubicBezTo>
                  <a:cubicBezTo>
                    <a:pt x="616" y="230"/>
                    <a:pt x="601" y="254"/>
                    <a:pt x="593" y="244"/>
                  </a:cubicBezTo>
                  <a:cubicBezTo>
                    <a:pt x="581" y="224"/>
                    <a:pt x="581" y="224"/>
                    <a:pt x="575" y="200"/>
                  </a:cubicBezTo>
                  <a:cubicBezTo>
                    <a:pt x="605" y="188"/>
                    <a:pt x="601" y="177"/>
                    <a:pt x="599" y="168"/>
                  </a:cubicBezTo>
                  <a:lnTo>
                    <a:pt x="564" y="145"/>
                  </a:lnTo>
                  <a:lnTo>
                    <a:pt x="560" y="67"/>
                  </a:lnTo>
                  <a:cubicBezTo>
                    <a:pt x="570" y="48"/>
                    <a:pt x="606" y="31"/>
                    <a:pt x="630" y="32"/>
                  </a:cubicBezTo>
                  <a:cubicBezTo>
                    <a:pt x="658" y="29"/>
                    <a:pt x="687" y="0"/>
                    <a:pt x="699" y="71"/>
                  </a:cubicBezTo>
                  <a:cubicBezTo>
                    <a:pt x="712" y="143"/>
                    <a:pt x="757" y="383"/>
                    <a:pt x="704" y="460"/>
                  </a:cubicBezTo>
                  <a:cubicBezTo>
                    <a:pt x="651" y="537"/>
                    <a:pt x="482" y="522"/>
                    <a:pt x="382" y="534"/>
                  </a:cubicBezTo>
                  <a:cubicBezTo>
                    <a:pt x="347" y="614"/>
                    <a:pt x="354" y="725"/>
                    <a:pt x="323" y="764"/>
                  </a:cubicBezTo>
                  <a:cubicBezTo>
                    <a:pt x="292" y="803"/>
                    <a:pt x="229" y="809"/>
                    <a:pt x="197" y="770"/>
                  </a:cubicBezTo>
                  <a:cubicBezTo>
                    <a:pt x="165" y="731"/>
                    <a:pt x="161" y="570"/>
                    <a:pt x="131" y="529"/>
                  </a:cubicBezTo>
                  <a:cubicBezTo>
                    <a:pt x="72" y="525"/>
                    <a:pt x="14" y="521"/>
                    <a:pt x="14" y="521"/>
                  </a:cubicBezTo>
                  <a:lnTo>
                    <a:pt x="0" y="468"/>
                  </a:lnTo>
                  <a:cubicBezTo>
                    <a:pt x="0" y="468"/>
                    <a:pt x="65" y="466"/>
                    <a:pt x="131" y="464"/>
                  </a:cubicBezTo>
                  <a:cubicBezTo>
                    <a:pt x="266" y="272"/>
                    <a:pt x="378" y="464"/>
                    <a:pt x="378" y="464"/>
                  </a:cubicBezTo>
                  <a:close/>
                </a:path>
              </a:pathLst>
            </a:cu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8" name="Google Shape;418;p18"/>
            <p:cNvSpPr/>
            <p:nvPr/>
          </p:nvSpPr>
          <p:spPr>
            <a:xfrm flipH="1">
              <a:off x="887412" y="4840287"/>
              <a:ext cx="327025" cy="384175"/>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9" name="Google Shape;419;p18"/>
            <p:cNvSpPr/>
            <p:nvPr/>
          </p:nvSpPr>
          <p:spPr>
            <a:xfrm>
              <a:off x="885825" y="5038725"/>
              <a:ext cx="333375" cy="390525"/>
            </a:xfrm>
            <a:custGeom>
              <a:rect b="b" l="l" r="r" t="t"/>
              <a:pathLst>
                <a:path extrusionOk="0" h="120000" w="120000">
                  <a:moveTo>
                    <a:pt x="0" y="120000"/>
                  </a:moveTo>
                  <a:lnTo>
                    <a:pt x="30000" y="0"/>
                  </a:lnTo>
                  <a:lnTo>
                    <a:pt x="90000" y="0"/>
                  </a:lnTo>
                  <a:lnTo>
                    <a:pt x="120000" y="120000"/>
                  </a:lnTo>
                  <a:close/>
                </a:path>
              </a:pathLst>
            </a:custGeom>
            <a:solidFill>
              <a:srgbClr val="4D4D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0" name="Google Shape;420;p18"/>
            <p:cNvSpPr/>
            <p:nvPr/>
          </p:nvSpPr>
          <p:spPr>
            <a:xfrm rot="-840000">
              <a:off x="1574800" y="4235450"/>
              <a:ext cx="158750" cy="215900"/>
            </a:xfrm>
            <a:prstGeom prst="roundRect">
              <a:avLst>
                <a:gd fmla="val 16667" name="adj"/>
              </a:avLst>
            </a:prstGeom>
            <a:solidFill>
              <a:srgbClr val="4D4D4D"/>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1" name="Google Shape;421;p18"/>
            <p:cNvSpPr/>
            <p:nvPr/>
          </p:nvSpPr>
          <p:spPr>
            <a:xfrm rot="-840000">
              <a:off x="1598612" y="4264025"/>
              <a:ext cx="47625" cy="174625"/>
            </a:xfrm>
            <a:prstGeom prst="roundRect">
              <a:avLst>
                <a:gd fmla="val 16667" name="adj"/>
              </a:avLst>
            </a:prstGeom>
            <a:solidFill>
              <a:srgbClr val="8E8D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2" name="Google Shape;422;p18"/>
            <p:cNvSpPr/>
            <p:nvPr/>
          </p:nvSpPr>
          <p:spPr>
            <a:xfrm rot="-840000">
              <a:off x="1665287" y="4248150"/>
              <a:ext cx="47625" cy="174625"/>
            </a:xfrm>
            <a:prstGeom prst="roundRect">
              <a:avLst>
                <a:gd fmla="val 16667" name="adj"/>
              </a:avLst>
            </a:prstGeom>
            <a:solidFill>
              <a:srgbClr val="8E8D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3" name="Google Shape;423;p18"/>
            <p:cNvSpPr/>
            <p:nvPr/>
          </p:nvSpPr>
          <p:spPr>
            <a:xfrm>
              <a:off x="931862" y="4887912"/>
              <a:ext cx="238125" cy="223837"/>
            </a:xfrm>
            <a:prstGeom prst="ellipse">
              <a:avLst/>
            </a:prstGeom>
            <a:gradFill>
              <a:gsLst>
                <a:gs pos="0">
                  <a:schemeClr val="lt2"/>
                </a:gs>
                <a:gs pos="100000">
                  <a:srgbClr val="5A0000"/>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424" name="Google Shape;424;p18"/>
          <p:cNvSpPr/>
          <p:nvPr/>
        </p:nvSpPr>
        <p:spPr>
          <a:xfrm>
            <a:off x="6288087" y="5181600"/>
            <a:ext cx="42862" cy="892175"/>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5" name="Google Shape;425;p18"/>
          <p:cNvSpPr/>
          <p:nvPr/>
        </p:nvSpPr>
        <p:spPr>
          <a:xfrm>
            <a:off x="6262687" y="5622925"/>
            <a:ext cx="92075" cy="134937"/>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6" name="Google Shape;426;p18"/>
          <p:cNvSpPr/>
          <p:nvPr/>
        </p:nvSpPr>
        <p:spPr>
          <a:xfrm>
            <a:off x="5921375" y="5664200"/>
            <a:ext cx="352425" cy="42862"/>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7" name="Google Shape;427;p18"/>
          <p:cNvSpPr/>
          <p:nvPr/>
        </p:nvSpPr>
        <p:spPr>
          <a:xfrm>
            <a:off x="1949450" y="5626100"/>
            <a:ext cx="973137" cy="169862"/>
          </a:xfrm>
          <a:custGeom>
            <a:rect b="b" l="l" r="r" t="t"/>
            <a:pathLst>
              <a:path extrusionOk="0" h="118" w="613">
                <a:moveTo>
                  <a:pt x="613" y="63"/>
                </a:moveTo>
                <a:cubicBezTo>
                  <a:pt x="613" y="38"/>
                  <a:pt x="600" y="0"/>
                  <a:pt x="498" y="1"/>
                </a:cubicBezTo>
                <a:cubicBezTo>
                  <a:pt x="395" y="2"/>
                  <a:pt x="200" y="42"/>
                  <a:pt x="0" y="68"/>
                </a:cubicBezTo>
                <a:cubicBezTo>
                  <a:pt x="211" y="102"/>
                  <a:pt x="403" y="118"/>
                  <a:pt x="502" y="117"/>
                </a:cubicBezTo>
                <a:cubicBezTo>
                  <a:pt x="604" y="116"/>
                  <a:pt x="613" y="88"/>
                  <a:pt x="613" y="63"/>
                </a:cubicBezTo>
                <a:close/>
              </a:path>
            </a:pathLst>
          </a:custGeom>
          <a:solidFill>
            <a:schemeClr val="lt2"/>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8" name="Google Shape;428;p18"/>
          <p:cNvSpPr/>
          <p:nvPr/>
        </p:nvSpPr>
        <p:spPr>
          <a:xfrm>
            <a:off x="2873375" y="5459412"/>
            <a:ext cx="3155950" cy="361950"/>
          </a:xfrm>
          <a:custGeom>
            <a:rect b="b" l="l" r="r" t="t"/>
            <a:pathLst>
              <a:path extrusionOk="0" h="228" w="1988">
                <a:moveTo>
                  <a:pt x="1988" y="153"/>
                </a:moveTo>
                <a:cubicBezTo>
                  <a:pt x="1988" y="124"/>
                  <a:pt x="1897" y="18"/>
                  <a:pt x="1565" y="8"/>
                </a:cubicBezTo>
                <a:cubicBezTo>
                  <a:pt x="1234" y="0"/>
                  <a:pt x="259" y="69"/>
                  <a:pt x="0" y="103"/>
                </a:cubicBezTo>
                <a:cubicBezTo>
                  <a:pt x="92" y="159"/>
                  <a:pt x="11" y="212"/>
                  <a:pt x="11" y="212"/>
                </a:cubicBezTo>
                <a:cubicBezTo>
                  <a:pt x="846" y="214"/>
                  <a:pt x="1305" y="228"/>
                  <a:pt x="1634" y="218"/>
                </a:cubicBezTo>
                <a:cubicBezTo>
                  <a:pt x="1963" y="208"/>
                  <a:pt x="1988" y="182"/>
                  <a:pt x="1988" y="153"/>
                </a:cubicBezTo>
                <a:close/>
              </a:path>
            </a:pathLst>
          </a:custGeom>
          <a:solidFill>
            <a:schemeClr val="lt2"/>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9" name="Google Shape;429;p18"/>
          <p:cNvSpPr txBox="1"/>
          <p:nvPr/>
        </p:nvSpPr>
        <p:spPr>
          <a:xfrm>
            <a:off x="3797300" y="5527675"/>
            <a:ext cx="10906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STABILISER</a:t>
            </a:r>
            <a:endParaRPr/>
          </a:p>
        </p:txBody>
      </p:sp>
      <p:sp>
        <p:nvSpPr>
          <p:cNvPr id="430" name="Google Shape;430;p18"/>
          <p:cNvSpPr/>
          <p:nvPr/>
        </p:nvSpPr>
        <p:spPr>
          <a:xfrm>
            <a:off x="6264275" y="6065837"/>
            <a:ext cx="92075" cy="42862"/>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431" name="Google Shape;431;p18"/>
          <p:cNvGrpSpPr/>
          <p:nvPr/>
        </p:nvGrpSpPr>
        <p:grpSpPr>
          <a:xfrm rot="300000">
            <a:off x="5038130" y="5524370"/>
            <a:ext cx="240902" cy="241559"/>
            <a:chOff x="1360582" y="2594668"/>
            <a:chExt cx="430022" cy="430414"/>
          </a:xfrm>
        </p:grpSpPr>
        <p:sp>
          <p:nvSpPr>
            <p:cNvPr id="432" name="Google Shape;432;p18"/>
            <p:cNvSpPr/>
            <p:nvPr/>
          </p:nvSpPr>
          <p:spPr>
            <a:xfrm>
              <a:off x="1436687" y="2668587"/>
              <a:ext cx="277812" cy="277812"/>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33" name="Google Shape;433;p18"/>
            <p:cNvSpPr/>
            <p:nvPr/>
          </p:nvSpPr>
          <p:spPr>
            <a:xfrm rot="2580000">
              <a:off x="1423987" y="2663825"/>
              <a:ext cx="293687" cy="301625"/>
            </a:xfrm>
            <a:prstGeom prst="blockArc">
              <a:avLst>
                <a:gd fmla="val -9085366" name="adj1"/>
                <a:gd fmla="val 1507" name="adj2"/>
                <a:gd fmla="val 25000" name="adj3"/>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34" name="Google Shape;434;p18"/>
            <p:cNvSpPr/>
            <p:nvPr/>
          </p:nvSpPr>
          <p:spPr>
            <a:xfrm rot="-8220000">
              <a:off x="1433512" y="2654300"/>
              <a:ext cx="293687" cy="301625"/>
            </a:xfrm>
            <a:prstGeom prst="blockArc">
              <a:avLst>
                <a:gd fmla="val -9085366" name="adj1"/>
                <a:gd fmla="val 1507" name="adj2"/>
                <a:gd fmla="val 25000" name="adj3"/>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435" name="Google Shape;435;p18"/>
          <p:cNvSpPr txBox="1"/>
          <p:nvPr/>
        </p:nvSpPr>
        <p:spPr>
          <a:xfrm>
            <a:off x="7086600" y="4945062"/>
            <a:ext cx="1792287"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HYDRAULIC MOTORS</a:t>
            </a:r>
            <a:endParaRPr/>
          </a:p>
        </p:txBody>
      </p:sp>
      <p:sp>
        <p:nvSpPr>
          <p:cNvPr id="436" name="Google Shape;436;p18"/>
          <p:cNvSpPr txBox="1"/>
          <p:nvPr/>
        </p:nvSpPr>
        <p:spPr>
          <a:xfrm>
            <a:off x="6337300" y="5338762"/>
            <a:ext cx="1163637"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SCREWJACK</a:t>
            </a:r>
            <a:endParaRPr/>
          </a:p>
        </p:txBody>
      </p:sp>
      <p:sp>
        <p:nvSpPr>
          <p:cNvPr id="437" name="Google Shape;437;p18"/>
          <p:cNvSpPr/>
          <p:nvPr/>
        </p:nvSpPr>
        <p:spPr>
          <a:xfrm flipH="1" rot="10800000">
            <a:off x="6210300" y="5105400"/>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38" name="Google Shape;438;p18"/>
          <p:cNvSpPr/>
          <p:nvPr/>
        </p:nvSpPr>
        <p:spPr>
          <a:xfrm flipH="1" rot="5400000">
            <a:off x="6286500" y="5029200"/>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39" name="Google Shape;439;p18"/>
          <p:cNvSpPr/>
          <p:nvPr/>
        </p:nvSpPr>
        <p:spPr>
          <a:xfrm rot="-5400000">
            <a:off x="6146800" y="5029200"/>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440" name="Google Shape;440;p18"/>
          <p:cNvCxnSpPr/>
          <p:nvPr/>
        </p:nvCxnSpPr>
        <p:spPr>
          <a:xfrm rot="10800000">
            <a:off x="6883400" y="4572000"/>
            <a:ext cx="914400" cy="0"/>
          </a:xfrm>
          <a:prstGeom prst="straightConnector1">
            <a:avLst/>
          </a:prstGeom>
          <a:noFill/>
          <a:ln cap="flat" cmpd="sng" w="57150">
            <a:solidFill>
              <a:srgbClr val="FF3300"/>
            </a:solidFill>
            <a:prstDash val="solid"/>
            <a:miter lim="800000"/>
            <a:headEnd len="med" w="med" type="none"/>
            <a:tailEnd len="med" w="med" type="none"/>
          </a:ln>
        </p:spPr>
      </p:cxnSp>
      <p:cxnSp>
        <p:nvCxnSpPr>
          <p:cNvPr id="441" name="Google Shape;441;p18"/>
          <p:cNvCxnSpPr/>
          <p:nvPr/>
        </p:nvCxnSpPr>
        <p:spPr>
          <a:xfrm rot="10800000">
            <a:off x="4813300" y="4572000"/>
            <a:ext cx="914400" cy="0"/>
          </a:xfrm>
          <a:prstGeom prst="straightConnector1">
            <a:avLst/>
          </a:prstGeom>
          <a:noFill/>
          <a:ln cap="flat" cmpd="sng" w="57150">
            <a:solidFill>
              <a:schemeClr val="accent2"/>
            </a:solidFill>
            <a:prstDash val="solid"/>
            <a:miter lim="800000"/>
            <a:headEnd len="med" w="med" type="none"/>
            <a:tailEnd len="med" w="med" type="none"/>
          </a:ln>
        </p:spPr>
      </p:cxnSp>
      <p:cxnSp>
        <p:nvCxnSpPr>
          <p:cNvPr id="442" name="Google Shape;442;p18"/>
          <p:cNvCxnSpPr/>
          <p:nvPr/>
        </p:nvCxnSpPr>
        <p:spPr>
          <a:xfrm>
            <a:off x="5765800" y="4749800"/>
            <a:ext cx="0" cy="292100"/>
          </a:xfrm>
          <a:prstGeom prst="straightConnector1">
            <a:avLst/>
          </a:prstGeom>
          <a:noFill/>
          <a:ln cap="flat" cmpd="sng" w="38100">
            <a:solidFill>
              <a:schemeClr val="accent2"/>
            </a:solidFill>
            <a:prstDash val="solid"/>
            <a:miter lim="800000"/>
            <a:headEnd len="med" w="med" type="none"/>
            <a:tailEnd len="med" w="med" type="none"/>
          </a:ln>
        </p:spPr>
      </p:cxnSp>
      <p:cxnSp>
        <p:nvCxnSpPr>
          <p:cNvPr id="443" name="Google Shape;443;p18"/>
          <p:cNvCxnSpPr/>
          <p:nvPr/>
        </p:nvCxnSpPr>
        <p:spPr>
          <a:xfrm>
            <a:off x="5867400" y="4749800"/>
            <a:ext cx="0" cy="292100"/>
          </a:xfrm>
          <a:prstGeom prst="straightConnector1">
            <a:avLst/>
          </a:prstGeom>
          <a:noFill/>
          <a:ln cap="flat" cmpd="sng" w="38100">
            <a:solidFill>
              <a:schemeClr val="accent2"/>
            </a:solidFill>
            <a:prstDash val="solid"/>
            <a:miter lim="800000"/>
            <a:headEnd len="med" w="med" type="none"/>
            <a:tailEnd len="med" w="med" type="none"/>
          </a:ln>
        </p:spPr>
      </p:cxnSp>
      <p:cxnSp>
        <p:nvCxnSpPr>
          <p:cNvPr id="444" name="Google Shape;444;p18"/>
          <p:cNvCxnSpPr/>
          <p:nvPr/>
        </p:nvCxnSpPr>
        <p:spPr>
          <a:xfrm>
            <a:off x="6731000" y="4737100"/>
            <a:ext cx="0" cy="292100"/>
          </a:xfrm>
          <a:prstGeom prst="straightConnector1">
            <a:avLst/>
          </a:prstGeom>
          <a:noFill/>
          <a:ln cap="flat" cmpd="sng" w="28575">
            <a:solidFill>
              <a:srgbClr val="FF3300"/>
            </a:solidFill>
            <a:prstDash val="solid"/>
            <a:miter lim="800000"/>
            <a:headEnd len="med" w="med" type="none"/>
            <a:tailEnd len="med" w="med" type="none"/>
          </a:ln>
        </p:spPr>
      </p:cxnSp>
      <p:cxnSp>
        <p:nvCxnSpPr>
          <p:cNvPr id="445" name="Google Shape;445;p18"/>
          <p:cNvCxnSpPr/>
          <p:nvPr/>
        </p:nvCxnSpPr>
        <p:spPr>
          <a:xfrm>
            <a:off x="6832600" y="4737100"/>
            <a:ext cx="0" cy="292100"/>
          </a:xfrm>
          <a:prstGeom prst="straightConnector1">
            <a:avLst/>
          </a:prstGeom>
          <a:noFill/>
          <a:ln cap="flat" cmpd="sng" w="28575">
            <a:solidFill>
              <a:srgbClr val="FF3300"/>
            </a:solidFill>
            <a:prstDash val="solid"/>
            <a:miter lim="800000"/>
            <a:headEnd len="med" w="med" type="none"/>
            <a:tailEnd len="med" w="med" type="none"/>
          </a:ln>
        </p:spPr>
      </p:cxnSp>
      <p:sp>
        <p:nvSpPr>
          <p:cNvPr id="446" name="Google Shape;446;p18"/>
          <p:cNvSpPr txBox="1"/>
          <p:nvPr/>
        </p:nvSpPr>
        <p:spPr>
          <a:xfrm>
            <a:off x="3898900" y="4437062"/>
            <a:ext cx="922337"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HYD SYST 2</a:t>
            </a:r>
            <a:endParaRPr/>
          </a:p>
        </p:txBody>
      </p:sp>
      <p:sp>
        <p:nvSpPr>
          <p:cNvPr id="447" name="Google Shape;447;p18"/>
          <p:cNvSpPr txBox="1"/>
          <p:nvPr/>
        </p:nvSpPr>
        <p:spPr>
          <a:xfrm>
            <a:off x="7747000" y="4449762"/>
            <a:ext cx="922337"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HYD SYST 3</a:t>
            </a:r>
            <a:endParaRPr/>
          </a:p>
        </p:txBody>
      </p:sp>
      <p:sp>
        <p:nvSpPr>
          <p:cNvPr id="448" name="Google Shape;448;p18"/>
          <p:cNvSpPr txBox="1"/>
          <p:nvPr/>
        </p:nvSpPr>
        <p:spPr>
          <a:xfrm>
            <a:off x="4724400" y="4183062"/>
            <a:ext cx="1014412" cy="27463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STAB TRIM</a:t>
            </a:r>
            <a:endParaRPr/>
          </a:p>
        </p:txBody>
      </p:sp>
      <p:sp>
        <p:nvSpPr>
          <p:cNvPr id="449" name="Google Shape;449;p18"/>
          <p:cNvSpPr/>
          <p:nvPr/>
        </p:nvSpPr>
        <p:spPr>
          <a:xfrm>
            <a:off x="5829300" y="2816225"/>
            <a:ext cx="406400" cy="1616075"/>
          </a:xfrm>
          <a:custGeom>
            <a:rect b="b" l="l" r="r" t="t"/>
            <a:pathLst>
              <a:path extrusionOk="0" h="1480" w="256">
                <a:moveTo>
                  <a:pt x="0" y="1480"/>
                </a:moveTo>
                <a:lnTo>
                  <a:pt x="0" y="0"/>
                </a:lnTo>
                <a:lnTo>
                  <a:pt x="256" y="0"/>
                </a:lnTo>
              </a:path>
            </a:pathLst>
          </a:cu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50" name="Google Shape;450;p18"/>
          <p:cNvSpPr txBox="1"/>
          <p:nvPr/>
        </p:nvSpPr>
        <p:spPr>
          <a:xfrm>
            <a:off x="6959600" y="4195762"/>
            <a:ext cx="1014412" cy="274637"/>
          </a:xfrm>
          <a:prstGeom prst="rect">
            <a:avLst/>
          </a:prstGeom>
          <a:solidFill>
            <a:srgbClr val="0000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STAB TRIM</a:t>
            </a:r>
            <a:endParaRPr/>
          </a:p>
        </p:txBody>
      </p:sp>
      <p:sp>
        <p:nvSpPr>
          <p:cNvPr id="451" name="Google Shape;451;p18"/>
          <p:cNvSpPr/>
          <p:nvPr/>
        </p:nvSpPr>
        <p:spPr>
          <a:xfrm flipH="1">
            <a:off x="6375400" y="2806700"/>
            <a:ext cx="406400" cy="1625600"/>
          </a:xfrm>
          <a:custGeom>
            <a:rect b="b" l="l" r="r" t="t"/>
            <a:pathLst>
              <a:path extrusionOk="0" h="1480" w="256">
                <a:moveTo>
                  <a:pt x="0" y="1480"/>
                </a:moveTo>
                <a:lnTo>
                  <a:pt x="0" y="0"/>
                </a:lnTo>
                <a:lnTo>
                  <a:pt x="256" y="0"/>
                </a:lnTo>
              </a:path>
            </a:pathLst>
          </a:cu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52" name="Google Shape;452;p18"/>
          <p:cNvSpPr txBox="1"/>
          <p:nvPr/>
        </p:nvSpPr>
        <p:spPr>
          <a:xfrm>
            <a:off x="5661025" y="4405312"/>
            <a:ext cx="320675" cy="37623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a:t>
            </a:r>
            <a:endParaRPr/>
          </a:p>
        </p:txBody>
      </p:sp>
      <p:grpSp>
        <p:nvGrpSpPr>
          <p:cNvPr id="453" name="Google Shape;453;p18"/>
          <p:cNvGrpSpPr/>
          <p:nvPr/>
        </p:nvGrpSpPr>
        <p:grpSpPr>
          <a:xfrm rot="-5400000">
            <a:off x="5783262" y="4916487"/>
            <a:ext cx="165100" cy="327025"/>
            <a:chOff x="5567362" y="4522787"/>
            <a:chExt cx="165100" cy="327025"/>
          </a:xfrm>
        </p:grpSpPr>
        <p:sp>
          <p:nvSpPr>
            <p:cNvPr id="454" name="Google Shape;454;p18"/>
            <p:cNvSpPr/>
            <p:nvPr/>
          </p:nvSpPr>
          <p:spPr>
            <a:xfrm>
              <a:off x="5605462" y="4656137"/>
              <a:ext cx="88900" cy="193675"/>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55" name="Google Shape;455;p18"/>
            <p:cNvSpPr/>
            <p:nvPr/>
          </p:nvSpPr>
          <p:spPr>
            <a:xfrm>
              <a:off x="5567362" y="4522787"/>
              <a:ext cx="165100" cy="241300"/>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456" name="Google Shape;456;p18"/>
          <p:cNvGrpSpPr/>
          <p:nvPr/>
        </p:nvGrpSpPr>
        <p:grpSpPr>
          <a:xfrm flipH="1" rot="5400000">
            <a:off x="6672262" y="4916487"/>
            <a:ext cx="165100" cy="327025"/>
            <a:chOff x="5567362" y="4522787"/>
            <a:chExt cx="165100" cy="327025"/>
          </a:xfrm>
        </p:grpSpPr>
        <p:sp>
          <p:nvSpPr>
            <p:cNvPr id="457" name="Google Shape;457;p18"/>
            <p:cNvSpPr/>
            <p:nvPr/>
          </p:nvSpPr>
          <p:spPr>
            <a:xfrm>
              <a:off x="5605462" y="4656137"/>
              <a:ext cx="88900" cy="193675"/>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58" name="Google Shape;458;p18"/>
            <p:cNvSpPr/>
            <p:nvPr/>
          </p:nvSpPr>
          <p:spPr>
            <a:xfrm>
              <a:off x="5567362" y="4522787"/>
              <a:ext cx="165100" cy="241300"/>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459" name="Google Shape;459;p18"/>
          <p:cNvGrpSpPr/>
          <p:nvPr/>
        </p:nvGrpSpPr>
        <p:grpSpPr>
          <a:xfrm>
            <a:off x="6064250" y="2501900"/>
            <a:ext cx="471487" cy="635000"/>
            <a:chOff x="447675" y="3543300"/>
            <a:chExt cx="819150" cy="1104900"/>
          </a:xfrm>
        </p:grpSpPr>
        <p:sp>
          <p:nvSpPr>
            <p:cNvPr id="460" name="Google Shape;460;p18"/>
            <p:cNvSpPr/>
            <p:nvPr/>
          </p:nvSpPr>
          <p:spPr>
            <a:xfrm>
              <a:off x="447675" y="3543300"/>
              <a:ext cx="819150" cy="1104900"/>
            </a:xfrm>
            <a:prstGeom prst="roundRect">
              <a:avLst>
                <a:gd fmla="val 2618" name="adj"/>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61" name="Google Shape;461;p18"/>
            <p:cNvSpPr/>
            <p:nvPr/>
          </p:nvSpPr>
          <p:spPr>
            <a:xfrm>
              <a:off x="495300" y="3600450"/>
              <a:ext cx="733425" cy="990600"/>
            </a:xfrm>
            <a:prstGeom prst="roundRect">
              <a:avLst>
                <a:gd fmla="val 2618" name="adj"/>
              </a:avLst>
            </a:prstGeom>
            <a:gradFill>
              <a:gsLst>
                <a:gs pos="0">
                  <a:srgbClr val="4D4D4D"/>
                </a:gs>
                <a:gs pos="50000">
                  <a:srgbClr val="363636"/>
                </a:gs>
                <a:gs pos="100000">
                  <a:srgbClr val="4D4D4D"/>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462" name="Google Shape;462;p18"/>
            <p:cNvGrpSpPr/>
            <p:nvPr/>
          </p:nvGrpSpPr>
          <p:grpSpPr>
            <a:xfrm>
              <a:off x="876300" y="3667125"/>
              <a:ext cx="257175" cy="847725"/>
              <a:chOff x="1581150" y="3819525"/>
              <a:chExt cx="257175" cy="847725"/>
            </a:xfrm>
          </p:grpSpPr>
          <p:sp>
            <p:nvSpPr>
              <p:cNvPr id="463" name="Google Shape;463;p18"/>
              <p:cNvSpPr/>
              <p:nvPr/>
            </p:nvSpPr>
            <p:spPr>
              <a:xfrm>
                <a:off x="1590675" y="38195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64" name="Google Shape;464;p18"/>
              <p:cNvSpPr/>
              <p:nvPr/>
            </p:nvSpPr>
            <p:spPr>
              <a:xfrm>
                <a:off x="1590675" y="42386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65" name="Google Shape;465;p18"/>
              <p:cNvSpPr/>
              <p:nvPr/>
            </p:nvSpPr>
            <p:spPr>
              <a:xfrm>
                <a:off x="1581150" y="4191000"/>
                <a:ext cx="257175" cy="104775"/>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66" name="Google Shape;466;p18"/>
              <p:cNvSpPr/>
              <p:nvPr/>
            </p:nvSpPr>
            <p:spPr>
              <a:xfrm>
                <a:off x="1590675" y="4181475"/>
                <a:ext cx="247650" cy="114300"/>
              </a:xfrm>
              <a:prstGeom prst="rect">
                <a:avLst/>
              </a:pr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467" name="Google Shape;467;p18"/>
            <p:cNvGrpSpPr/>
            <p:nvPr/>
          </p:nvGrpSpPr>
          <p:grpSpPr>
            <a:xfrm>
              <a:off x="571500" y="3667125"/>
              <a:ext cx="257175" cy="847725"/>
              <a:chOff x="1581150" y="3819525"/>
              <a:chExt cx="257175" cy="847725"/>
            </a:xfrm>
          </p:grpSpPr>
          <p:sp>
            <p:nvSpPr>
              <p:cNvPr id="468" name="Google Shape;468;p18"/>
              <p:cNvSpPr/>
              <p:nvPr/>
            </p:nvSpPr>
            <p:spPr>
              <a:xfrm>
                <a:off x="1590675" y="38195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69" name="Google Shape;469;p18"/>
              <p:cNvSpPr/>
              <p:nvPr/>
            </p:nvSpPr>
            <p:spPr>
              <a:xfrm>
                <a:off x="1590675" y="42386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70" name="Google Shape;470;p18"/>
              <p:cNvSpPr/>
              <p:nvPr/>
            </p:nvSpPr>
            <p:spPr>
              <a:xfrm>
                <a:off x="1581150" y="4191000"/>
                <a:ext cx="257175" cy="104775"/>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71" name="Google Shape;471;p18"/>
              <p:cNvSpPr/>
              <p:nvPr/>
            </p:nvSpPr>
            <p:spPr>
              <a:xfrm>
                <a:off x="1590675" y="4181475"/>
                <a:ext cx="247650" cy="114300"/>
              </a:xfrm>
              <a:prstGeom prst="rect">
                <a:avLst/>
              </a:pr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sp>
        <p:nvSpPr>
          <p:cNvPr id="472" name="Google Shape;472;p18"/>
          <p:cNvSpPr txBox="1"/>
          <p:nvPr/>
        </p:nvSpPr>
        <p:spPr>
          <a:xfrm>
            <a:off x="2392362" y="3059112"/>
            <a:ext cx="2373312" cy="6397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If you engage the autopilot</a:t>
            </a:r>
            <a:endParaRPr/>
          </a:p>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or manually trim the aircraft</a:t>
            </a:r>
            <a:endParaRPr/>
          </a:p>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the MACH TRIM is inhibited</a:t>
            </a:r>
            <a:endParaRPr/>
          </a:p>
        </p:txBody>
      </p:sp>
      <p:cxnSp>
        <p:nvCxnSpPr>
          <p:cNvPr id="473" name="Google Shape;473;p18"/>
          <p:cNvCxnSpPr/>
          <p:nvPr/>
        </p:nvCxnSpPr>
        <p:spPr>
          <a:xfrm rot="10800000">
            <a:off x="460933" y="4445133"/>
            <a:ext cx="1403700" cy="21900"/>
          </a:xfrm>
          <a:prstGeom prst="curvedConnector2">
            <a:avLst/>
          </a:prstGeom>
          <a:noFill/>
          <a:ln cap="flat" cmpd="sng" w="9525">
            <a:solidFill>
              <a:srgbClr val="000000"/>
            </a:solidFill>
            <a:prstDash val="solid"/>
            <a:miter lim="800000"/>
            <a:headEnd len="med" w="med" type="none"/>
            <a:tailEnd len="med" w="med" type="triangle"/>
          </a:ln>
        </p:spPr>
      </p:cxnSp>
      <p:sp>
        <p:nvSpPr>
          <p:cNvPr id="474" name="Google Shape;474;p18"/>
          <p:cNvSpPr/>
          <p:nvPr/>
        </p:nvSpPr>
        <p:spPr>
          <a:xfrm>
            <a:off x="6534150" y="1493837"/>
            <a:ext cx="1889125" cy="212725"/>
          </a:xfrm>
          <a:prstGeom prst="rect">
            <a:avLst/>
          </a:prstGeom>
          <a:solidFill>
            <a:srgbClr val="FFCC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75" name="Google Shape;475;p18"/>
          <p:cNvSpPr txBox="1"/>
          <p:nvPr/>
        </p:nvSpPr>
        <p:spPr>
          <a:xfrm>
            <a:off x="4037012" y="785812"/>
            <a:ext cx="1108075" cy="27463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MACH TUCK</a:t>
            </a:r>
            <a:endParaRPr/>
          </a:p>
        </p:txBody>
      </p:sp>
      <p:sp>
        <p:nvSpPr>
          <p:cNvPr id="476" name="Google Shape;476;p18"/>
          <p:cNvSpPr txBox="1"/>
          <p:nvPr/>
        </p:nvSpPr>
        <p:spPr>
          <a:xfrm>
            <a:off x="561975" y="1023937"/>
            <a:ext cx="8059737"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Mach Tuck or “Tuck Under” may occur in aircraft flying at speeds above Mcrit. Due to a significant rearward movement of the Centre of Pressure the aircraft may develop an uncontrollable nose down motion. To correct this an independent system is provided and is called the </a:t>
            </a:r>
            <a:r>
              <a:rPr b="1" i="0" lang="en-US" sz="1400" u="none">
                <a:solidFill>
                  <a:srgbClr val="000000"/>
                </a:solidFill>
                <a:latin typeface="Arial"/>
                <a:ea typeface="Arial"/>
                <a:cs typeface="Arial"/>
                <a:sym typeface="Arial"/>
              </a:rPr>
              <a:t>MACH TRIM SYSTEM</a:t>
            </a:r>
            <a:r>
              <a:rPr b="0" i="0" lang="en-US" sz="1400" u="none">
                <a:solidFill>
                  <a:srgbClr val="000000"/>
                </a:solidFill>
                <a:latin typeface="Arial"/>
                <a:ea typeface="Arial"/>
                <a:cs typeface="Arial"/>
                <a:sym typeface="Arial"/>
              </a:rPr>
              <a:t>.</a:t>
            </a:r>
            <a:endParaRPr/>
          </a:p>
        </p:txBody>
      </p:sp>
      <p:grpSp>
        <p:nvGrpSpPr>
          <p:cNvPr id="477" name="Google Shape;477;p18"/>
          <p:cNvGrpSpPr/>
          <p:nvPr/>
        </p:nvGrpSpPr>
        <p:grpSpPr>
          <a:xfrm>
            <a:off x="458787" y="2306637"/>
            <a:ext cx="1876425" cy="904875"/>
            <a:chOff x="800100" y="1123950"/>
            <a:chExt cx="1876425" cy="904875"/>
          </a:xfrm>
        </p:grpSpPr>
        <p:sp>
          <p:nvSpPr>
            <p:cNvPr id="478" name="Google Shape;478;p18"/>
            <p:cNvSpPr/>
            <p:nvPr/>
          </p:nvSpPr>
          <p:spPr>
            <a:xfrm>
              <a:off x="800100" y="1123950"/>
              <a:ext cx="1876425" cy="904875"/>
            </a:xfrm>
            <a:prstGeom prst="rect">
              <a:avLst/>
            </a:prstGeom>
            <a:solidFill>
              <a:srgbClr val="8D8A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79" name="Google Shape;479;p18"/>
            <p:cNvSpPr/>
            <p:nvPr/>
          </p:nvSpPr>
          <p:spPr>
            <a:xfrm>
              <a:off x="1541462"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0" name="Google Shape;480;p18"/>
            <p:cNvSpPr/>
            <p:nvPr/>
          </p:nvSpPr>
          <p:spPr>
            <a:xfrm>
              <a:off x="1509712"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1" name="Google Shape;481;p18"/>
            <p:cNvSpPr txBox="1"/>
            <p:nvPr/>
          </p:nvSpPr>
          <p:spPr>
            <a:xfrm>
              <a:off x="1501775"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
                <a:buFont typeface="Arial"/>
                <a:buNone/>
              </a:pPr>
              <a:r>
                <a:rPr b="0" i="0" lang="en-US" sz="800" u="none">
                  <a:solidFill>
                    <a:schemeClr val="lt1"/>
                  </a:solidFill>
                  <a:latin typeface="Arial"/>
                  <a:ea typeface="Arial"/>
                  <a:cs typeface="Arial"/>
                  <a:sym typeface="Arial"/>
                </a:rPr>
                <a:t>CMD</a:t>
              </a:r>
              <a:endParaRPr/>
            </a:p>
          </p:txBody>
        </p:sp>
        <p:sp>
          <p:nvSpPr>
            <p:cNvPr id="482" name="Google Shape;482;p18"/>
            <p:cNvSpPr/>
            <p:nvPr/>
          </p:nvSpPr>
          <p:spPr>
            <a:xfrm>
              <a:off x="2052637"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3" name="Google Shape;483;p18"/>
            <p:cNvSpPr/>
            <p:nvPr/>
          </p:nvSpPr>
          <p:spPr>
            <a:xfrm>
              <a:off x="2020887"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4" name="Google Shape;484;p18"/>
            <p:cNvSpPr txBox="1"/>
            <p:nvPr/>
          </p:nvSpPr>
          <p:spPr>
            <a:xfrm>
              <a:off x="2000250"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
                <a:buFont typeface="Arial"/>
                <a:buNone/>
              </a:pPr>
              <a:r>
                <a:rPr b="0" i="0" lang="en-US" sz="800" u="none">
                  <a:solidFill>
                    <a:schemeClr val="lt1"/>
                  </a:solidFill>
                  <a:latin typeface="Arial"/>
                  <a:ea typeface="Arial"/>
                  <a:cs typeface="Arial"/>
                  <a:sym typeface="Arial"/>
                </a:rPr>
                <a:t>CMD</a:t>
              </a:r>
              <a:endParaRPr/>
            </a:p>
          </p:txBody>
        </p:sp>
        <p:sp>
          <p:nvSpPr>
            <p:cNvPr id="485" name="Google Shape;485;p18"/>
            <p:cNvSpPr/>
            <p:nvPr/>
          </p:nvSpPr>
          <p:spPr>
            <a:xfrm>
              <a:off x="1019175"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6" name="Google Shape;486;p18"/>
            <p:cNvSpPr/>
            <p:nvPr/>
          </p:nvSpPr>
          <p:spPr>
            <a:xfrm>
              <a:off x="987425"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7" name="Google Shape;487;p18"/>
            <p:cNvSpPr txBox="1"/>
            <p:nvPr/>
          </p:nvSpPr>
          <p:spPr>
            <a:xfrm>
              <a:off x="979487"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
                <a:buFont typeface="Arial"/>
                <a:buNone/>
              </a:pPr>
              <a:r>
                <a:rPr b="0" i="0" lang="en-US" sz="800" u="none">
                  <a:solidFill>
                    <a:schemeClr val="lt1"/>
                  </a:solidFill>
                  <a:latin typeface="Arial"/>
                  <a:ea typeface="Arial"/>
                  <a:cs typeface="Arial"/>
                  <a:sym typeface="Arial"/>
                </a:rPr>
                <a:t>CMD</a:t>
              </a:r>
              <a:endParaRPr/>
            </a:p>
          </p:txBody>
        </p:sp>
        <p:sp>
          <p:nvSpPr>
            <p:cNvPr id="488" name="Google Shape;488;p18"/>
            <p:cNvSpPr/>
            <p:nvPr/>
          </p:nvSpPr>
          <p:spPr>
            <a:xfrm>
              <a:off x="1038225" y="1812925"/>
              <a:ext cx="311150" cy="77787"/>
            </a:xfrm>
            <a:prstGeom prst="rect">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9" name="Google Shape;489;p18"/>
            <p:cNvSpPr txBox="1"/>
            <p:nvPr/>
          </p:nvSpPr>
          <p:spPr>
            <a:xfrm>
              <a:off x="1246187" y="1144587"/>
              <a:ext cx="9017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rPr b="1" i="0" lang="en-US" sz="900" u="none">
                  <a:solidFill>
                    <a:schemeClr val="lt1"/>
                  </a:solidFill>
                  <a:latin typeface="Arial"/>
                  <a:ea typeface="Arial"/>
                  <a:cs typeface="Arial"/>
                  <a:sym typeface="Arial"/>
                </a:rPr>
                <a:t>A/P ENGAGE</a:t>
              </a:r>
              <a:endParaRPr/>
            </a:p>
          </p:txBody>
        </p:sp>
        <p:sp>
          <p:nvSpPr>
            <p:cNvPr id="490" name="Google Shape;490;p18"/>
            <p:cNvSpPr txBox="1"/>
            <p:nvPr/>
          </p:nvSpPr>
          <p:spPr>
            <a:xfrm>
              <a:off x="1039812" y="1308100"/>
              <a:ext cx="13081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rPr b="1" i="0" lang="en-US" sz="900" u="none">
                  <a:solidFill>
                    <a:schemeClr val="lt1"/>
                  </a:solidFill>
                  <a:latin typeface="Arial"/>
                  <a:ea typeface="Arial"/>
                  <a:cs typeface="Arial"/>
                  <a:sym typeface="Arial"/>
                </a:rPr>
                <a:t>L              C              R</a:t>
              </a:r>
              <a:endParaRPr/>
            </a:p>
          </p:txBody>
        </p:sp>
        <p:sp>
          <p:nvSpPr>
            <p:cNvPr id="491" name="Google Shape;491;p18"/>
            <p:cNvSpPr/>
            <p:nvPr/>
          </p:nvSpPr>
          <p:spPr>
            <a:xfrm>
              <a:off x="2116137" y="1274762"/>
              <a:ext cx="327025" cy="98425"/>
            </a:xfrm>
            <a:custGeom>
              <a:rect b="b" l="l" r="r" t="t"/>
              <a:pathLst>
                <a:path extrusionOk="0" h="54" w="252">
                  <a:moveTo>
                    <a:pt x="0" y="0"/>
                  </a:moveTo>
                  <a:lnTo>
                    <a:pt x="174" y="0"/>
                  </a:lnTo>
                  <a:lnTo>
                    <a:pt x="252" y="54"/>
                  </a:lnTo>
                </a:path>
              </a:pathLst>
            </a:custGeom>
            <a:noFill/>
            <a:ln cap="flat" cmpd="sng" w="190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92" name="Google Shape;492;p18"/>
            <p:cNvSpPr/>
            <p:nvPr/>
          </p:nvSpPr>
          <p:spPr>
            <a:xfrm flipH="1">
              <a:off x="941387" y="1296987"/>
              <a:ext cx="327025" cy="98425"/>
            </a:xfrm>
            <a:custGeom>
              <a:rect b="b" l="l" r="r" t="t"/>
              <a:pathLst>
                <a:path extrusionOk="0" h="54" w="252">
                  <a:moveTo>
                    <a:pt x="0" y="0"/>
                  </a:moveTo>
                  <a:lnTo>
                    <a:pt x="174" y="0"/>
                  </a:lnTo>
                  <a:lnTo>
                    <a:pt x="252" y="54"/>
                  </a:lnTo>
                </a:path>
              </a:pathLst>
            </a:custGeom>
            <a:noFill/>
            <a:ln cap="flat" cmpd="sng" w="190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493" name="Google Shape;493;p18"/>
            <p:cNvGrpSpPr/>
            <p:nvPr/>
          </p:nvGrpSpPr>
          <p:grpSpPr>
            <a:xfrm rot="1800000">
              <a:off x="2492375" y="1417637"/>
              <a:ext cx="139700" cy="141287"/>
              <a:chOff x="5781675" y="3248025"/>
              <a:chExt cx="152400" cy="152400"/>
            </a:xfrm>
          </p:grpSpPr>
          <p:sp>
            <p:nvSpPr>
              <p:cNvPr id="494" name="Google Shape;494;p18"/>
              <p:cNvSpPr/>
              <p:nvPr/>
            </p:nvSpPr>
            <p:spPr>
              <a:xfrm>
                <a:off x="5781675" y="3248025"/>
                <a:ext cx="152400" cy="152400"/>
              </a:xfrm>
              <a:prstGeom prst="ellipse">
                <a:avLst/>
              </a:prstGeom>
              <a:gradFill>
                <a:gsLst>
                  <a:gs pos="0">
                    <a:srgbClr val="8D8A5F"/>
                  </a:gs>
                  <a:gs pos="100000">
                    <a:srgbClr val="75724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95" name="Google Shape;495;p18"/>
              <p:cNvSpPr/>
              <p:nvPr/>
            </p:nvSpPr>
            <p:spPr>
              <a:xfrm>
                <a:off x="5810250" y="3286125"/>
                <a:ext cx="98425" cy="85725"/>
              </a:xfrm>
              <a:prstGeom prst="star4">
                <a:avLst>
                  <a:gd fmla="val 12500" name="adj"/>
                </a:avLst>
              </a:prstGeom>
              <a:noFill/>
              <a:ln cap="flat" cmpd="sng" w="9525">
                <a:solidFill>
                  <a:srgbClr val="3333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496" name="Google Shape;496;p18"/>
            <p:cNvSpPr/>
            <p:nvPr/>
          </p:nvSpPr>
          <p:spPr>
            <a:xfrm>
              <a:off x="1558925" y="1812925"/>
              <a:ext cx="311150" cy="77787"/>
            </a:xfrm>
            <a:prstGeom prst="rect">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97" name="Google Shape;497;p18"/>
            <p:cNvSpPr/>
            <p:nvPr/>
          </p:nvSpPr>
          <p:spPr>
            <a:xfrm>
              <a:off x="2066925" y="1812925"/>
              <a:ext cx="311150" cy="777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cxnSp>
        <p:nvCxnSpPr>
          <p:cNvPr id="498" name="Google Shape;498;p18"/>
          <p:cNvCxnSpPr/>
          <p:nvPr/>
        </p:nvCxnSpPr>
        <p:spPr>
          <a:xfrm flipH="1" rot="-5400000">
            <a:off x="2075095" y="3029740"/>
            <a:ext cx="810600" cy="663600"/>
          </a:xfrm>
          <a:prstGeom prst="curvedConnector2">
            <a:avLst/>
          </a:prstGeom>
          <a:noFill/>
          <a:ln cap="flat" cmpd="sng" w="9525">
            <a:solidFill>
              <a:srgbClr val="000000"/>
            </a:solidFill>
            <a:prstDash val="solid"/>
            <a:miter lim="800000"/>
            <a:headEnd len="med" w="med" type="none"/>
            <a:tailEnd len="med" w="med" type="triangle"/>
          </a:ln>
        </p:spPr>
      </p:cxnSp>
      <p:sp>
        <p:nvSpPr>
          <p:cNvPr id="499" name="Google Shape;499;p18"/>
          <p:cNvSpPr txBox="1"/>
          <p:nvPr/>
        </p:nvSpPr>
        <p:spPr>
          <a:xfrm>
            <a:off x="6613525" y="4392612"/>
            <a:ext cx="333375" cy="376237"/>
          </a:xfrm>
          <a:prstGeom prst="rect">
            <a:avLst/>
          </a:prstGeom>
          <a:solidFill>
            <a:srgbClr val="000066"/>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B</a:t>
            </a:r>
            <a:endParaRPr/>
          </a:p>
        </p:txBody>
      </p:sp>
      <p:sp>
        <p:nvSpPr>
          <p:cNvPr id="500" name="Google Shape;500;p18"/>
          <p:cNvSpPr/>
          <p:nvPr/>
        </p:nvSpPr>
        <p:spPr>
          <a:xfrm flipH="1">
            <a:off x="6457950" y="3208337"/>
            <a:ext cx="1536700" cy="950912"/>
          </a:xfrm>
          <a:custGeom>
            <a:rect b="b" l="l" r="r" t="t"/>
            <a:pathLst>
              <a:path extrusionOk="0" h="553" w="1265">
                <a:moveTo>
                  <a:pt x="7" y="0"/>
                </a:moveTo>
                <a:lnTo>
                  <a:pt x="0" y="258"/>
                </a:lnTo>
                <a:lnTo>
                  <a:pt x="1265" y="258"/>
                </a:lnTo>
                <a:lnTo>
                  <a:pt x="1265" y="553"/>
                </a:lnTo>
              </a:path>
            </a:pathLst>
          </a:custGeom>
          <a:noFill/>
          <a:ln cap="flat" cmpd="sng" w="2857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01" name="Google Shape;501;p18"/>
          <p:cNvSpPr/>
          <p:nvPr/>
        </p:nvSpPr>
        <p:spPr>
          <a:xfrm rot="5400000">
            <a:off x="6177756" y="3904456"/>
            <a:ext cx="217487" cy="758825"/>
          </a:xfrm>
          <a:prstGeom prst="leftBracket">
            <a:avLst>
              <a:gd fmla="val 0" name="adj"/>
            </a:avLst>
          </a:prstGeom>
          <a:noFill/>
          <a:ln cap="flat" cmpd="sng" w="2857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02" name="Google Shape;502;p18"/>
          <p:cNvSpPr/>
          <p:nvPr/>
        </p:nvSpPr>
        <p:spPr>
          <a:xfrm>
            <a:off x="7083425" y="2754312"/>
            <a:ext cx="1782762" cy="446087"/>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03" name="Google Shape;503;p18"/>
          <p:cNvSpPr txBox="1"/>
          <p:nvPr/>
        </p:nvSpPr>
        <p:spPr>
          <a:xfrm>
            <a:off x="7124700" y="2851150"/>
            <a:ext cx="1735137" cy="284162"/>
          </a:xfrm>
          <a:prstGeom prst="rect">
            <a:avLst/>
          </a:prstGeom>
          <a:solidFill>
            <a:srgbClr val="000066"/>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MACH TRIM SYSTEM</a:t>
            </a:r>
            <a:endParaRPr/>
          </a:p>
        </p:txBody>
      </p:sp>
      <p:grpSp>
        <p:nvGrpSpPr>
          <p:cNvPr id="504" name="Google Shape;504;p18"/>
          <p:cNvGrpSpPr/>
          <p:nvPr/>
        </p:nvGrpSpPr>
        <p:grpSpPr>
          <a:xfrm>
            <a:off x="506412" y="3636962"/>
            <a:ext cx="1782762" cy="446087"/>
            <a:chOff x="2863850" y="3552825"/>
            <a:chExt cx="1782762" cy="446087"/>
          </a:xfrm>
        </p:grpSpPr>
        <p:sp>
          <p:nvSpPr>
            <p:cNvPr id="505" name="Google Shape;505;p18"/>
            <p:cNvSpPr/>
            <p:nvPr/>
          </p:nvSpPr>
          <p:spPr>
            <a:xfrm>
              <a:off x="2863850" y="3552825"/>
              <a:ext cx="1782762" cy="446087"/>
            </a:xfrm>
            <a:prstGeom prst="rect">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06" name="Google Shape;506;p18"/>
            <p:cNvSpPr txBox="1"/>
            <p:nvPr/>
          </p:nvSpPr>
          <p:spPr>
            <a:xfrm>
              <a:off x="2889250" y="3632200"/>
              <a:ext cx="1735137" cy="284162"/>
            </a:xfrm>
            <a:prstGeom prst="rect">
              <a:avLst/>
            </a:prstGeom>
            <a:solidFill>
              <a:srgbClr val="000066"/>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MACH TRIM SYSTEM</a:t>
              </a:r>
              <a:endParaRPr/>
            </a:p>
          </p:txBody>
        </p:sp>
      </p:grpSp>
      <p:sp>
        <p:nvSpPr>
          <p:cNvPr id="507" name="Google Shape;507;p18"/>
          <p:cNvSpPr txBox="1"/>
          <p:nvPr/>
        </p:nvSpPr>
        <p:spPr>
          <a:xfrm rot="-2220000">
            <a:off x="696912" y="3681412"/>
            <a:ext cx="1519237" cy="395287"/>
          </a:xfrm>
          <a:prstGeom prst="rect">
            <a:avLst/>
          </a:prstGeom>
          <a:solidFill>
            <a:srgbClr val="C0C0C0">
              <a:alpha val="50980"/>
            </a:srgbClr>
          </a:solid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INHIBITED</a:t>
            </a:r>
            <a:endParaRPr/>
          </a:p>
        </p:txBody>
      </p:sp>
      <p:sp>
        <p:nvSpPr>
          <p:cNvPr id="508" name="Google Shape;508;p18"/>
          <p:cNvSpPr txBox="1"/>
          <p:nvPr/>
        </p:nvSpPr>
        <p:spPr>
          <a:xfrm>
            <a:off x="563562" y="1725612"/>
            <a:ext cx="4746625"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Information comes from the Air Data Computer (MACH)</a:t>
            </a:r>
            <a:endParaRPr/>
          </a:p>
        </p:txBody>
      </p:sp>
    </p:spTree>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512" name="Shape 512"/>
        <p:cNvGrpSpPr/>
        <p:nvPr/>
      </p:nvGrpSpPr>
      <p:grpSpPr>
        <a:xfrm>
          <a:off x="0" y="0"/>
          <a:ext cx="0" cy="0"/>
          <a:chOff x="0" y="0"/>
          <a:chExt cx="0" cy="0"/>
        </a:xfrm>
      </p:grpSpPr>
      <p:sp>
        <p:nvSpPr>
          <p:cNvPr id="513" name="Google Shape;513;p19"/>
          <p:cNvSpPr/>
          <p:nvPr/>
        </p:nvSpPr>
        <p:spPr>
          <a:xfrm>
            <a:off x="4937125" y="5402262"/>
            <a:ext cx="406400" cy="42862"/>
          </a:xfrm>
          <a:prstGeom prst="rect">
            <a:avLst/>
          </a:prstGeom>
          <a:gradFill>
            <a:gsLst>
              <a:gs pos="0">
                <a:schemeClr val="dk1"/>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14" name="Google Shape;514;p19"/>
          <p:cNvSpPr/>
          <p:nvPr/>
        </p:nvSpPr>
        <p:spPr>
          <a:xfrm>
            <a:off x="4378325" y="5402262"/>
            <a:ext cx="406400" cy="42862"/>
          </a:xfrm>
          <a:prstGeom prst="rect">
            <a:avLst/>
          </a:prstGeom>
          <a:gradFill>
            <a:gsLst>
              <a:gs pos="0">
                <a:schemeClr val="dk1"/>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15" name="Google Shape;515;p19"/>
          <p:cNvSpPr txBox="1"/>
          <p:nvPr/>
        </p:nvSpPr>
        <p:spPr>
          <a:xfrm>
            <a:off x="2973387" y="239712"/>
            <a:ext cx="3279775" cy="366712"/>
          </a:xfrm>
          <a:prstGeom prst="rect">
            <a:avLst/>
          </a:prstGeom>
          <a:solidFill>
            <a:srgbClr val="FFCC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SUMMARY OF PITCH TRIMS</a:t>
            </a:r>
            <a:endParaRPr/>
          </a:p>
        </p:txBody>
      </p:sp>
      <p:grpSp>
        <p:nvGrpSpPr>
          <p:cNvPr id="516" name="Google Shape;516;p19"/>
          <p:cNvGrpSpPr/>
          <p:nvPr/>
        </p:nvGrpSpPr>
        <p:grpSpPr>
          <a:xfrm>
            <a:off x="1604962" y="2387600"/>
            <a:ext cx="1582737" cy="1422400"/>
            <a:chOff x="258762" y="4206875"/>
            <a:chExt cx="1582737" cy="1422400"/>
          </a:xfrm>
        </p:grpSpPr>
        <p:sp>
          <p:nvSpPr>
            <p:cNvPr id="517" name="Google Shape;517;p19"/>
            <p:cNvSpPr/>
            <p:nvPr/>
          </p:nvSpPr>
          <p:spPr>
            <a:xfrm flipH="1" rot="-1260000">
              <a:off x="1500187" y="4568825"/>
              <a:ext cx="85725" cy="42862"/>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18" name="Google Shape;518;p19"/>
            <p:cNvSpPr/>
            <p:nvPr/>
          </p:nvSpPr>
          <p:spPr>
            <a:xfrm flipH="1">
              <a:off x="968375" y="5175250"/>
              <a:ext cx="161925" cy="45402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19" name="Google Shape;519;p19"/>
            <p:cNvSpPr/>
            <p:nvPr/>
          </p:nvSpPr>
          <p:spPr>
            <a:xfrm>
              <a:off x="258762" y="4206875"/>
              <a:ext cx="681037" cy="852487"/>
            </a:xfrm>
            <a:custGeom>
              <a:rect b="b" l="l" r="r" t="t"/>
              <a:pathLst>
                <a:path extrusionOk="0" h="537" w="429">
                  <a:moveTo>
                    <a:pt x="379" y="464"/>
                  </a:moveTo>
                  <a:cubicBezTo>
                    <a:pt x="305" y="464"/>
                    <a:pt x="172" y="471"/>
                    <a:pt x="132" y="425"/>
                  </a:cubicBezTo>
                  <a:cubicBezTo>
                    <a:pt x="92" y="378"/>
                    <a:pt x="128" y="235"/>
                    <a:pt x="141" y="185"/>
                  </a:cubicBezTo>
                  <a:lnTo>
                    <a:pt x="193" y="145"/>
                  </a:lnTo>
                  <a:lnTo>
                    <a:pt x="197" y="67"/>
                  </a:lnTo>
                  <a:cubicBezTo>
                    <a:pt x="187" y="48"/>
                    <a:pt x="151" y="31"/>
                    <a:pt x="127" y="32"/>
                  </a:cubicBezTo>
                  <a:cubicBezTo>
                    <a:pt x="99" y="29"/>
                    <a:pt x="70" y="0"/>
                    <a:pt x="58" y="71"/>
                  </a:cubicBezTo>
                  <a:cubicBezTo>
                    <a:pt x="45" y="143"/>
                    <a:pt x="0" y="383"/>
                    <a:pt x="53" y="460"/>
                  </a:cubicBezTo>
                  <a:cubicBezTo>
                    <a:pt x="106" y="537"/>
                    <a:pt x="321" y="533"/>
                    <a:pt x="375" y="534"/>
                  </a:cubicBezTo>
                  <a:cubicBezTo>
                    <a:pt x="429" y="535"/>
                    <a:pt x="420" y="482"/>
                    <a:pt x="379" y="464"/>
                  </a:cubicBezTo>
                  <a:close/>
                </a:path>
              </a:pathLst>
            </a:cu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0" name="Google Shape;520;p19"/>
            <p:cNvSpPr/>
            <p:nvPr/>
          </p:nvSpPr>
          <p:spPr>
            <a:xfrm>
              <a:off x="639762" y="4225925"/>
              <a:ext cx="1201737" cy="1284287"/>
            </a:xfrm>
            <a:custGeom>
              <a:rect b="b" l="l" r="r" t="t"/>
              <a:pathLst>
                <a:path extrusionOk="0" h="809" w="757">
                  <a:moveTo>
                    <a:pt x="378" y="464"/>
                  </a:moveTo>
                  <a:cubicBezTo>
                    <a:pt x="452" y="464"/>
                    <a:pt x="585" y="471"/>
                    <a:pt x="625" y="425"/>
                  </a:cubicBezTo>
                  <a:cubicBezTo>
                    <a:pt x="664" y="402"/>
                    <a:pt x="626" y="290"/>
                    <a:pt x="621" y="260"/>
                  </a:cubicBezTo>
                  <a:cubicBezTo>
                    <a:pt x="616" y="230"/>
                    <a:pt x="601" y="254"/>
                    <a:pt x="593" y="244"/>
                  </a:cubicBezTo>
                  <a:cubicBezTo>
                    <a:pt x="581" y="224"/>
                    <a:pt x="581" y="224"/>
                    <a:pt x="575" y="200"/>
                  </a:cubicBezTo>
                  <a:cubicBezTo>
                    <a:pt x="605" y="188"/>
                    <a:pt x="601" y="177"/>
                    <a:pt x="599" y="168"/>
                  </a:cubicBezTo>
                  <a:lnTo>
                    <a:pt x="564" y="145"/>
                  </a:lnTo>
                  <a:lnTo>
                    <a:pt x="560" y="67"/>
                  </a:lnTo>
                  <a:cubicBezTo>
                    <a:pt x="570" y="48"/>
                    <a:pt x="606" y="31"/>
                    <a:pt x="630" y="32"/>
                  </a:cubicBezTo>
                  <a:cubicBezTo>
                    <a:pt x="658" y="29"/>
                    <a:pt x="687" y="0"/>
                    <a:pt x="699" y="71"/>
                  </a:cubicBezTo>
                  <a:cubicBezTo>
                    <a:pt x="712" y="143"/>
                    <a:pt x="757" y="383"/>
                    <a:pt x="704" y="460"/>
                  </a:cubicBezTo>
                  <a:cubicBezTo>
                    <a:pt x="651" y="537"/>
                    <a:pt x="482" y="522"/>
                    <a:pt x="382" y="534"/>
                  </a:cubicBezTo>
                  <a:cubicBezTo>
                    <a:pt x="347" y="614"/>
                    <a:pt x="354" y="725"/>
                    <a:pt x="323" y="764"/>
                  </a:cubicBezTo>
                  <a:cubicBezTo>
                    <a:pt x="292" y="803"/>
                    <a:pt x="229" y="809"/>
                    <a:pt x="197" y="770"/>
                  </a:cubicBezTo>
                  <a:cubicBezTo>
                    <a:pt x="165" y="731"/>
                    <a:pt x="161" y="570"/>
                    <a:pt x="131" y="529"/>
                  </a:cubicBezTo>
                  <a:cubicBezTo>
                    <a:pt x="72" y="525"/>
                    <a:pt x="14" y="521"/>
                    <a:pt x="14" y="521"/>
                  </a:cubicBezTo>
                  <a:lnTo>
                    <a:pt x="0" y="468"/>
                  </a:lnTo>
                  <a:cubicBezTo>
                    <a:pt x="0" y="468"/>
                    <a:pt x="65" y="466"/>
                    <a:pt x="131" y="464"/>
                  </a:cubicBezTo>
                  <a:cubicBezTo>
                    <a:pt x="266" y="272"/>
                    <a:pt x="378" y="464"/>
                    <a:pt x="378" y="464"/>
                  </a:cubicBezTo>
                  <a:close/>
                </a:path>
              </a:pathLst>
            </a:cu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1" name="Google Shape;521;p19"/>
            <p:cNvSpPr/>
            <p:nvPr/>
          </p:nvSpPr>
          <p:spPr>
            <a:xfrm flipH="1">
              <a:off x="887412" y="4840287"/>
              <a:ext cx="327025" cy="384175"/>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2" name="Google Shape;522;p19"/>
            <p:cNvSpPr/>
            <p:nvPr/>
          </p:nvSpPr>
          <p:spPr>
            <a:xfrm>
              <a:off x="885825" y="5038725"/>
              <a:ext cx="333375" cy="390525"/>
            </a:xfrm>
            <a:custGeom>
              <a:rect b="b" l="l" r="r" t="t"/>
              <a:pathLst>
                <a:path extrusionOk="0" h="120000" w="120000">
                  <a:moveTo>
                    <a:pt x="0" y="120000"/>
                  </a:moveTo>
                  <a:lnTo>
                    <a:pt x="30000" y="0"/>
                  </a:lnTo>
                  <a:lnTo>
                    <a:pt x="90000" y="0"/>
                  </a:lnTo>
                  <a:lnTo>
                    <a:pt x="120000" y="120000"/>
                  </a:lnTo>
                  <a:close/>
                </a:path>
              </a:pathLst>
            </a:custGeom>
            <a:solidFill>
              <a:srgbClr val="4D4D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3" name="Google Shape;523;p19"/>
            <p:cNvSpPr/>
            <p:nvPr/>
          </p:nvSpPr>
          <p:spPr>
            <a:xfrm rot="-840000">
              <a:off x="1574800" y="4235450"/>
              <a:ext cx="158750" cy="215900"/>
            </a:xfrm>
            <a:prstGeom prst="roundRect">
              <a:avLst>
                <a:gd fmla="val 16667" name="adj"/>
              </a:avLst>
            </a:prstGeom>
            <a:solidFill>
              <a:srgbClr val="4D4D4D"/>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4" name="Google Shape;524;p19"/>
            <p:cNvSpPr/>
            <p:nvPr/>
          </p:nvSpPr>
          <p:spPr>
            <a:xfrm rot="-840000">
              <a:off x="1598612" y="4264025"/>
              <a:ext cx="47625" cy="174625"/>
            </a:xfrm>
            <a:prstGeom prst="roundRect">
              <a:avLst>
                <a:gd fmla="val 16667" name="adj"/>
              </a:avLst>
            </a:prstGeom>
            <a:solidFill>
              <a:srgbClr val="8E8D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5" name="Google Shape;525;p19"/>
            <p:cNvSpPr/>
            <p:nvPr/>
          </p:nvSpPr>
          <p:spPr>
            <a:xfrm rot="-840000">
              <a:off x="1665287" y="4248150"/>
              <a:ext cx="47625" cy="174625"/>
            </a:xfrm>
            <a:prstGeom prst="roundRect">
              <a:avLst>
                <a:gd fmla="val 16667" name="adj"/>
              </a:avLst>
            </a:prstGeom>
            <a:solidFill>
              <a:srgbClr val="8E8D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6" name="Google Shape;526;p19"/>
            <p:cNvSpPr/>
            <p:nvPr/>
          </p:nvSpPr>
          <p:spPr>
            <a:xfrm>
              <a:off x="931862" y="4887912"/>
              <a:ext cx="238125" cy="223837"/>
            </a:xfrm>
            <a:prstGeom prst="ellipse">
              <a:avLst/>
            </a:prstGeom>
            <a:gradFill>
              <a:gsLst>
                <a:gs pos="0">
                  <a:schemeClr val="lt2"/>
                </a:gs>
                <a:gs pos="100000">
                  <a:srgbClr val="5A0000"/>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527" name="Google Shape;527;p19"/>
          <p:cNvSpPr/>
          <p:nvPr/>
        </p:nvSpPr>
        <p:spPr>
          <a:xfrm>
            <a:off x="4837112" y="5529262"/>
            <a:ext cx="42862" cy="892175"/>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8" name="Google Shape;528;p19"/>
          <p:cNvSpPr/>
          <p:nvPr/>
        </p:nvSpPr>
        <p:spPr>
          <a:xfrm>
            <a:off x="4811712" y="5970587"/>
            <a:ext cx="92075" cy="134937"/>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9" name="Google Shape;529;p19"/>
          <p:cNvSpPr/>
          <p:nvPr/>
        </p:nvSpPr>
        <p:spPr>
          <a:xfrm>
            <a:off x="4470400" y="6011862"/>
            <a:ext cx="352425" cy="42862"/>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30" name="Google Shape;530;p19"/>
          <p:cNvSpPr/>
          <p:nvPr/>
        </p:nvSpPr>
        <p:spPr>
          <a:xfrm>
            <a:off x="498475" y="5973762"/>
            <a:ext cx="973137" cy="169862"/>
          </a:xfrm>
          <a:custGeom>
            <a:rect b="b" l="l" r="r" t="t"/>
            <a:pathLst>
              <a:path extrusionOk="0" h="118" w="613">
                <a:moveTo>
                  <a:pt x="613" y="63"/>
                </a:moveTo>
                <a:cubicBezTo>
                  <a:pt x="613" y="38"/>
                  <a:pt x="600" y="0"/>
                  <a:pt x="498" y="1"/>
                </a:cubicBezTo>
                <a:cubicBezTo>
                  <a:pt x="395" y="2"/>
                  <a:pt x="200" y="42"/>
                  <a:pt x="0" y="68"/>
                </a:cubicBezTo>
                <a:cubicBezTo>
                  <a:pt x="211" y="102"/>
                  <a:pt x="403" y="118"/>
                  <a:pt x="502" y="117"/>
                </a:cubicBezTo>
                <a:cubicBezTo>
                  <a:pt x="604" y="116"/>
                  <a:pt x="613" y="88"/>
                  <a:pt x="613" y="63"/>
                </a:cubicBezTo>
                <a:close/>
              </a:path>
            </a:pathLst>
          </a:custGeom>
          <a:solidFill>
            <a:schemeClr val="lt2"/>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31" name="Google Shape;531;p19"/>
          <p:cNvSpPr/>
          <p:nvPr/>
        </p:nvSpPr>
        <p:spPr>
          <a:xfrm>
            <a:off x="1422400" y="5807075"/>
            <a:ext cx="3155950" cy="361950"/>
          </a:xfrm>
          <a:custGeom>
            <a:rect b="b" l="l" r="r" t="t"/>
            <a:pathLst>
              <a:path extrusionOk="0" h="228" w="1988">
                <a:moveTo>
                  <a:pt x="1988" y="153"/>
                </a:moveTo>
                <a:cubicBezTo>
                  <a:pt x="1988" y="124"/>
                  <a:pt x="1897" y="18"/>
                  <a:pt x="1565" y="8"/>
                </a:cubicBezTo>
                <a:cubicBezTo>
                  <a:pt x="1234" y="0"/>
                  <a:pt x="259" y="69"/>
                  <a:pt x="0" y="103"/>
                </a:cubicBezTo>
                <a:cubicBezTo>
                  <a:pt x="92" y="159"/>
                  <a:pt x="11" y="212"/>
                  <a:pt x="11" y="212"/>
                </a:cubicBezTo>
                <a:cubicBezTo>
                  <a:pt x="846" y="214"/>
                  <a:pt x="1305" y="228"/>
                  <a:pt x="1634" y="218"/>
                </a:cubicBezTo>
                <a:cubicBezTo>
                  <a:pt x="1963" y="208"/>
                  <a:pt x="1988" y="182"/>
                  <a:pt x="1988" y="153"/>
                </a:cubicBezTo>
                <a:close/>
              </a:path>
            </a:pathLst>
          </a:custGeom>
          <a:solidFill>
            <a:srgbClr val="FFCC00"/>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32" name="Google Shape;532;p19"/>
          <p:cNvSpPr txBox="1"/>
          <p:nvPr/>
        </p:nvSpPr>
        <p:spPr>
          <a:xfrm>
            <a:off x="2346325" y="5875337"/>
            <a:ext cx="10906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STABILISER</a:t>
            </a:r>
            <a:endParaRPr/>
          </a:p>
        </p:txBody>
      </p:sp>
      <p:sp>
        <p:nvSpPr>
          <p:cNvPr id="533" name="Google Shape;533;p19"/>
          <p:cNvSpPr/>
          <p:nvPr/>
        </p:nvSpPr>
        <p:spPr>
          <a:xfrm>
            <a:off x="4813300" y="6413500"/>
            <a:ext cx="92075" cy="42862"/>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534" name="Google Shape;534;p19"/>
          <p:cNvGrpSpPr/>
          <p:nvPr/>
        </p:nvGrpSpPr>
        <p:grpSpPr>
          <a:xfrm rot="300000">
            <a:off x="3587155" y="5872033"/>
            <a:ext cx="240902" cy="241559"/>
            <a:chOff x="1360582" y="2594668"/>
            <a:chExt cx="430022" cy="430414"/>
          </a:xfrm>
        </p:grpSpPr>
        <p:sp>
          <p:nvSpPr>
            <p:cNvPr id="535" name="Google Shape;535;p19"/>
            <p:cNvSpPr/>
            <p:nvPr/>
          </p:nvSpPr>
          <p:spPr>
            <a:xfrm>
              <a:off x="1436687" y="2668587"/>
              <a:ext cx="277812" cy="277812"/>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36" name="Google Shape;536;p19"/>
            <p:cNvSpPr/>
            <p:nvPr/>
          </p:nvSpPr>
          <p:spPr>
            <a:xfrm rot="2580000">
              <a:off x="1423987" y="2663825"/>
              <a:ext cx="293687" cy="301625"/>
            </a:xfrm>
            <a:prstGeom prst="blockArc">
              <a:avLst>
                <a:gd fmla="val -9085366" name="adj1"/>
                <a:gd fmla="val 1507" name="adj2"/>
                <a:gd fmla="val 25000" name="adj3"/>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37" name="Google Shape;537;p19"/>
            <p:cNvSpPr/>
            <p:nvPr/>
          </p:nvSpPr>
          <p:spPr>
            <a:xfrm rot="-8220000">
              <a:off x="1433512" y="2654300"/>
              <a:ext cx="293687" cy="301625"/>
            </a:xfrm>
            <a:prstGeom prst="blockArc">
              <a:avLst>
                <a:gd fmla="val -9085366" name="adj1"/>
                <a:gd fmla="val 1507" name="adj2"/>
                <a:gd fmla="val 25000" name="adj3"/>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538" name="Google Shape;538;p19"/>
          <p:cNvSpPr txBox="1"/>
          <p:nvPr/>
        </p:nvSpPr>
        <p:spPr>
          <a:xfrm>
            <a:off x="5635625" y="5292725"/>
            <a:ext cx="1792287"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HYDRAULIC MOTORS</a:t>
            </a:r>
            <a:endParaRPr/>
          </a:p>
        </p:txBody>
      </p:sp>
      <p:sp>
        <p:nvSpPr>
          <p:cNvPr id="539" name="Google Shape;539;p19"/>
          <p:cNvSpPr txBox="1"/>
          <p:nvPr/>
        </p:nvSpPr>
        <p:spPr>
          <a:xfrm>
            <a:off x="4886325" y="5686425"/>
            <a:ext cx="1163637"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SCREWJACK</a:t>
            </a:r>
            <a:endParaRPr/>
          </a:p>
        </p:txBody>
      </p:sp>
      <p:sp>
        <p:nvSpPr>
          <p:cNvPr id="540" name="Google Shape;540;p19"/>
          <p:cNvSpPr/>
          <p:nvPr/>
        </p:nvSpPr>
        <p:spPr>
          <a:xfrm flipH="1" rot="10800000">
            <a:off x="4759325" y="5453062"/>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41" name="Google Shape;541;p19"/>
          <p:cNvSpPr/>
          <p:nvPr/>
        </p:nvSpPr>
        <p:spPr>
          <a:xfrm flipH="1" rot="5400000">
            <a:off x="4835525" y="5376862"/>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42" name="Google Shape;542;p19"/>
          <p:cNvSpPr/>
          <p:nvPr/>
        </p:nvSpPr>
        <p:spPr>
          <a:xfrm rot="-5400000">
            <a:off x="4695825" y="5376862"/>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543" name="Google Shape;543;p19"/>
          <p:cNvCxnSpPr/>
          <p:nvPr/>
        </p:nvCxnSpPr>
        <p:spPr>
          <a:xfrm rot="10800000">
            <a:off x="5432425" y="4919662"/>
            <a:ext cx="914400" cy="0"/>
          </a:xfrm>
          <a:prstGeom prst="straightConnector1">
            <a:avLst/>
          </a:prstGeom>
          <a:noFill/>
          <a:ln cap="flat" cmpd="sng" w="57150">
            <a:solidFill>
              <a:srgbClr val="FF3300"/>
            </a:solidFill>
            <a:prstDash val="solid"/>
            <a:miter lim="800000"/>
            <a:headEnd len="med" w="med" type="none"/>
            <a:tailEnd len="med" w="med" type="none"/>
          </a:ln>
        </p:spPr>
      </p:cxnSp>
      <p:cxnSp>
        <p:nvCxnSpPr>
          <p:cNvPr id="544" name="Google Shape;544;p19"/>
          <p:cNvCxnSpPr/>
          <p:nvPr/>
        </p:nvCxnSpPr>
        <p:spPr>
          <a:xfrm rot="10800000">
            <a:off x="3362325" y="4919662"/>
            <a:ext cx="914400" cy="0"/>
          </a:xfrm>
          <a:prstGeom prst="straightConnector1">
            <a:avLst/>
          </a:prstGeom>
          <a:noFill/>
          <a:ln cap="flat" cmpd="sng" w="57150">
            <a:solidFill>
              <a:schemeClr val="accent2"/>
            </a:solidFill>
            <a:prstDash val="solid"/>
            <a:miter lim="800000"/>
            <a:headEnd len="med" w="med" type="none"/>
            <a:tailEnd len="med" w="med" type="none"/>
          </a:ln>
        </p:spPr>
      </p:cxnSp>
      <p:cxnSp>
        <p:nvCxnSpPr>
          <p:cNvPr id="545" name="Google Shape;545;p19"/>
          <p:cNvCxnSpPr/>
          <p:nvPr/>
        </p:nvCxnSpPr>
        <p:spPr>
          <a:xfrm>
            <a:off x="4314825" y="5097462"/>
            <a:ext cx="0" cy="292100"/>
          </a:xfrm>
          <a:prstGeom prst="straightConnector1">
            <a:avLst/>
          </a:prstGeom>
          <a:noFill/>
          <a:ln cap="flat" cmpd="sng" w="38100">
            <a:solidFill>
              <a:schemeClr val="accent2"/>
            </a:solidFill>
            <a:prstDash val="solid"/>
            <a:miter lim="800000"/>
            <a:headEnd len="med" w="med" type="none"/>
            <a:tailEnd len="med" w="med" type="none"/>
          </a:ln>
        </p:spPr>
      </p:cxnSp>
      <p:cxnSp>
        <p:nvCxnSpPr>
          <p:cNvPr id="546" name="Google Shape;546;p19"/>
          <p:cNvCxnSpPr/>
          <p:nvPr/>
        </p:nvCxnSpPr>
        <p:spPr>
          <a:xfrm>
            <a:off x="4416425" y="5097462"/>
            <a:ext cx="0" cy="292100"/>
          </a:xfrm>
          <a:prstGeom prst="straightConnector1">
            <a:avLst/>
          </a:prstGeom>
          <a:noFill/>
          <a:ln cap="flat" cmpd="sng" w="38100">
            <a:solidFill>
              <a:schemeClr val="accent2"/>
            </a:solidFill>
            <a:prstDash val="solid"/>
            <a:miter lim="800000"/>
            <a:headEnd len="med" w="med" type="none"/>
            <a:tailEnd len="med" w="med" type="none"/>
          </a:ln>
        </p:spPr>
      </p:cxnSp>
      <p:cxnSp>
        <p:nvCxnSpPr>
          <p:cNvPr id="547" name="Google Shape;547;p19"/>
          <p:cNvCxnSpPr/>
          <p:nvPr/>
        </p:nvCxnSpPr>
        <p:spPr>
          <a:xfrm>
            <a:off x="5280025" y="5084762"/>
            <a:ext cx="0" cy="292100"/>
          </a:xfrm>
          <a:prstGeom prst="straightConnector1">
            <a:avLst/>
          </a:prstGeom>
          <a:noFill/>
          <a:ln cap="flat" cmpd="sng" w="28575">
            <a:solidFill>
              <a:srgbClr val="FF3300"/>
            </a:solidFill>
            <a:prstDash val="solid"/>
            <a:miter lim="800000"/>
            <a:headEnd len="med" w="med" type="none"/>
            <a:tailEnd len="med" w="med" type="none"/>
          </a:ln>
        </p:spPr>
      </p:cxnSp>
      <p:cxnSp>
        <p:nvCxnSpPr>
          <p:cNvPr id="548" name="Google Shape;548;p19"/>
          <p:cNvCxnSpPr/>
          <p:nvPr/>
        </p:nvCxnSpPr>
        <p:spPr>
          <a:xfrm>
            <a:off x="5381625" y="5084762"/>
            <a:ext cx="0" cy="292100"/>
          </a:xfrm>
          <a:prstGeom prst="straightConnector1">
            <a:avLst/>
          </a:prstGeom>
          <a:noFill/>
          <a:ln cap="flat" cmpd="sng" w="28575">
            <a:solidFill>
              <a:srgbClr val="FF3300"/>
            </a:solidFill>
            <a:prstDash val="solid"/>
            <a:miter lim="800000"/>
            <a:headEnd len="med" w="med" type="none"/>
            <a:tailEnd len="med" w="med" type="none"/>
          </a:ln>
        </p:spPr>
      </p:cxnSp>
      <p:sp>
        <p:nvSpPr>
          <p:cNvPr id="549" name="Google Shape;549;p19"/>
          <p:cNvSpPr txBox="1"/>
          <p:nvPr/>
        </p:nvSpPr>
        <p:spPr>
          <a:xfrm>
            <a:off x="2447925" y="4784725"/>
            <a:ext cx="922337"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HYD SYST 2</a:t>
            </a:r>
            <a:endParaRPr/>
          </a:p>
        </p:txBody>
      </p:sp>
      <p:sp>
        <p:nvSpPr>
          <p:cNvPr id="550" name="Google Shape;550;p19"/>
          <p:cNvSpPr txBox="1"/>
          <p:nvPr/>
        </p:nvSpPr>
        <p:spPr>
          <a:xfrm>
            <a:off x="6296025" y="4797425"/>
            <a:ext cx="922337"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HYD SYST 3</a:t>
            </a:r>
            <a:endParaRPr/>
          </a:p>
        </p:txBody>
      </p:sp>
      <p:sp>
        <p:nvSpPr>
          <p:cNvPr id="551" name="Google Shape;551;p19"/>
          <p:cNvSpPr txBox="1"/>
          <p:nvPr/>
        </p:nvSpPr>
        <p:spPr>
          <a:xfrm>
            <a:off x="3273425" y="4530725"/>
            <a:ext cx="10144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STAB TRIM</a:t>
            </a:r>
            <a:endParaRPr/>
          </a:p>
        </p:txBody>
      </p:sp>
      <p:sp>
        <p:nvSpPr>
          <p:cNvPr id="552" name="Google Shape;552;p19"/>
          <p:cNvSpPr txBox="1"/>
          <p:nvPr/>
        </p:nvSpPr>
        <p:spPr>
          <a:xfrm>
            <a:off x="5508625" y="4543425"/>
            <a:ext cx="10144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STAB TRIM</a:t>
            </a:r>
            <a:endParaRPr/>
          </a:p>
        </p:txBody>
      </p:sp>
      <p:sp>
        <p:nvSpPr>
          <p:cNvPr id="553" name="Google Shape;553;p19"/>
          <p:cNvSpPr txBox="1"/>
          <p:nvPr/>
        </p:nvSpPr>
        <p:spPr>
          <a:xfrm>
            <a:off x="4210050" y="4752975"/>
            <a:ext cx="320675" cy="376237"/>
          </a:xfrm>
          <a:prstGeom prst="rect">
            <a:avLst/>
          </a:prstGeom>
          <a:solidFill>
            <a:srgbClr val="000066"/>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a:t>
            </a:r>
            <a:endParaRPr/>
          </a:p>
        </p:txBody>
      </p:sp>
      <p:grpSp>
        <p:nvGrpSpPr>
          <p:cNvPr id="554" name="Google Shape;554;p19"/>
          <p:cNvGrpSpPr/>
          <p:nvPr/>
        </p:nvGrpSpPr>
        <p:grpSpPr>
          <a:xfrm rot="-5400000">
            <a:off x="4332287" y="5264150"/>
            <a:ext cx="165100" cy="327025"/>
            <a:chOff x="5567362" y="4522787"/>
            <a:chExt cx="165100" cy="327025"/>
          </a:xfrm>
        </p:grpSpPr>
        <p:sp>
          <p:nvSpPr>
            <p:cNvPr id="555" name="Google Shape;555;p19"/>
            <p:cNvSpPr/>
            <p:nvPr/>
          </p:nvSpPr>
          <p:spPr>
            <a:xfrm>
              <a:off x="5605462" y="4656137"/>
              <a:ext cx="88900" cy="193675"/>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56" name="Google Shape;556;p19"/>
            <p:cNvSpPr/>
            <p:nvPr/>
          </p:nvSpPr>
          <p:spPr>
            <a:xfrm>
              <a:off x="5567362" y="4522787"/>
              <a:ext cx="165100" cy="241300"/>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557" name="Google Shape;557;p19"/>
          <p:cNvGrpSpPr/>
          <p:nvPr/>
        </p:nvGrpSpPr>
        <p:grpSpPr>
          <a:xfrm flipH="1" rot="5400000">
            <a:off x="5221287" y="5264150"/>
            <a:ext cx="165100" cy="327025"/>
            <a:chOff x="5567362" y="4522787"/>
            <a:chExt cx="165100" cy="327025"/>
          </a:xfrm>
        </p:grpSpPr>
        <p:sp>
          <p:nvSpPr>
            <p:cNvPr id="558" name="Google Shape;558;p19"/>
            <p:cNvSpPr/>
            <p:nvPr/>
          </p:nvSpPr>
          <p:spPr>
            <a:xfrm>
              <a:off x="5605462" y="4656137"/>
              <a:ext cx="88900" cy="193675"/>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59" name="Google Shape;559;p19"/>
            <p:cNvSpPr/>
            <p:nvPr/>
          </p:nvSpPr>
          <p:spPr>
            <a:xfrm>
              <a:off x="5567362" y="4522787"/>
              <a:ext cx="165100" cy="241300"/>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560" name="Google Shape;560;p19"/>
          <p:cNvGrpSpPr/>
          <p:nvPr/>
        </p:nvGrpSpPr>
        <p:grpSpPr>
          <a:xfrm>
            <a:off x="6792912" y="1414462"/>
            <a:ext cx="2214562" cy="446087"/>
            <a:chOff x="3251200" y="2754312"/>
            <a:chExt cx="2214562" cy="446087"/>
          </a:xfrm>
        </p:grpSpPr>
        <p:sp>
          <p:nvSpPr>
            <p:cNvPr id="561" name="Google Shape;561;p19"/>
            <p:cNvSpPr/>
            <p:nvPr/>
          </p:nvSpPr>
          <p:spPr>
            <a:xfrm>
              <a:off x="3260725" y="2754312"/>
              <a:ext cx="2205037" cy="44608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62" name="Google Shape;562;p19"/>
            <p:cNvSpPr txBox="1"/>
            <p:nvPr/>
          </p:nvSpPr>
          <p:spPr>
            <a:xfrm>
              <a:off x="3251200" y="2838450"/>
              <a:ext cx="2211387" cy="28416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SPEED STABILITY SYSTEM</a:t>
              </a:r>
              <a:endParaRPr/>
            </a:p>
          </p:txBody>
        </p:sp>
      </p:grpSp>
      <p:sp>
        <p:nvSpPr>
          <p:cNvPr id="563" name="Google Shape;563;p19"/>
          <p:cNvSpPr txBox="1"/>
          <p:nvPr/>
        </p:nvSpPr>
        <p:spPr>
          <a:xfrm>
            <a:off x="5162550" y="4740275"/>
            <a:ext cx="333375" cy="37623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B</a:t>
            </a:r>
            <a:endParaRPr/>
          </a:p>
        </p:txBody>
      </p:sp>
      <p:grpSp>
        <p:nvGrpSpPr>
          <p:cNvPr id="564" name="Google Shape;564;p19"/>
          <p:cNvGrpSpPr/>
          <p:nvPr/>
        </p:nvGrpSpPr>
        <p:grpSpPr>
          <a:xfrm>
            <a:off x="481012" y="1414462"/>
            <a:ext cx="1782762" cy="446087"/>
            <a:chOff x="7083425" y="2754312"/>
            <a:chExt cx="1782762" cy="446087"/>
          </a:xfrm>
        </p:grpSpPr>
        <p:sp>
          <p:nvSpPr>
            <p:cNvPr id="565" name="Google Shape;565;p19"/>
            <p:cNvSpPr/>
            <p:nvPr/>
          </p:nvSpPr>
          <p:spPr>
            <a:xfrm>
              <a:off x="7083425" y="2754312"/>
              <a:ext cx="1782762" cy="446087"/>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66" name="Google Shape;566;p19"/>
            <p:cNvSpPr txBox="1"/>
            <p:nvPr/>
          </p:nvSpPr>
          <p:spPr>
            <a:xfrm>
              <a:off x="7124700" y="2851150"/>
              <a:ext cx="1735137" cy="284162"/>
            </a:xfrm>
            <a:prstGeom prst="rect">
              <a:avLst/>
            </a:prstGeom>
            <a:solidFill>
              <a:srgbClr val="000066"/>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MACH TRIM SYSTEM</a:t>
              </a:r>
              <a:endParaRPr/>
            </a:p>
          </p:txBody>
        </p:sp>
      </p:grpSp>
      <p:sp>
        <p:nvSpPr>
          <p:cNvPr id="567" name="Google Shape;567;p19"/>
          <p:cNvSpPr/>
          <p:nvPr/>
        </p:nvSpPr>
        <p:spPr>
          <a:xfrm>
            <a:off x="3986212" y="1631950"/>
            <a:ext cx="722312" cy="2306637"/>
          </a:xfrm>
          <a:custGeom>
            <a:rect b="b" l="l" r="r" t="t"/>
            <a:pathLst>
              <a:path extrusionOk="0" h="259" w="529">
                <a:moveTo>
                  <a:pt x="0" y="0"/>
                </a:moveTo>
                <a:lnTo>
                  <a:pt x="529" y="0"/>
                </a:lnTo>
                <a:lnTo>
                  <a:pt x="529" y="259"/>
                </a:lnTo>
              </a:path>
            </a:pathLst>
          </a:custGeom>
          <a:noFill/>
          <a:ln cap="flat" cmpd="sng" w="38100">
            <a:solidFill>
              <a:srgbClr val="000066"/>
            </a:solidFill>
            <a:prstDash val="solid"/>
            <a:miter lim="800000"/>
            <a:headEnd len="sm" w="sm" type="none"/>
            <a:tailEnd len="med" w="med" type="triangl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68" name="Google Shape;568;p19"/>
          <p:cNvSpPr/>
          <p:nvPr/>
        </p:nvSpPr>
        <p:spPr>
          <a:xfrm>
            <a:off x="3271837" y="3101975"/>
            <a:ext cx="1303337" cy="1282700"/>
          </a:xfrm>
          <a:custGeom>
            <a:rect b="b" l="l" r="r" t="t"/>
            <a:pathLst>
              <a:path extrusionOk="0" h="259" w="529">
                <a:moveTo>
                  <a:pt x="0" y="0"/>
                </a:moveTo>
                <a:lnTo>
                  <a:pt x="529" y="0"/>
                </a:lnTo>
                <a:lnTo>
                  <a:pt x="529" y="259"/>
                </a:lnTo>
              </a:path>
            </a:pathLst>
          </a:custGeom>
          <a:noFill/>
          <a:ln cap="flat" cmpd="sng" w="38100">
            <a:solidFill>
              <a:schemeClr val="dk1"/>
            </a:solidFill>
            <a:prstDash val="solid"/>
            <a:miter lim="800000"/>
            <a:headEnd len="sm" w="sm" type="none"/>
            <a:tailEnd len="med" w="med" type="triangl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69" name="Google Shape;569;p19"/>
          <p:cNvSpPr/>
          <p:nvPr/>
        </p:nvSpPr>
        <p:spPr>
          <a:xfrm flipH="1">
            <a:off x="5153025" y="3111500"/>
            <a:ext cx="2058987" cy="1290637"/>
          </a:xfrm>
          <a:custGeom>
            <a:rect b="b" l="l" r="r" t="t"/>
            <a:pathLst>
              <a:path extrusionOk="0" h="259" w="529">
                <a:moveTo>
                  <a:pt x="0" y="0"/>
                </a:moveTo>
                <a:lnTo>
                  <a:pt x="529" y="0"/>
                </a:lnTo>
                <a:lnTo>
                  <a:pt x="529" y="259"/>
                </a:lnTo>
              </a:path>
            </a:pathLst>
          </a:custGeom>
          <a:noFill/>
          <a:ln cap="flat" cmpd="sng" w="38100">
            <a:solidFill>
              <a:schemeClr val="dk1"/>
            </a:solidFill>
            <a:prstDash val="solid"/>
            <a:miter lim="800000"/>
            <a:headEnd len="sm" w="sm" type="none"/>
            <a:tailEnd len="med" w="med" type="triangl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70" name="Google Shape;570;p19"/>
          <p:cNvSpPr txBox="1"/>
          <p:nvPr/>
        </p:nvSpPr>
        <p:spPr>
          <a:xfrm>
            <a:off x="4652962" y="3973512"/>
            <a:ext cx="41275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OR</a:t>
            </a:r>
            <a:endParaRPr/>
          </a:p>
        </p:txBody>
      </p:sp>
      <p:sp>
        <p:nvSpPr>
          <p:cNvPr id="571" name="Google Shape;571;p19"/>
          <p:cNvSpPr txBox="1"/>
          <p:nvPr/>
        </p:nvSpPr>
        <p:spPr>
          <a:xfrm>
            <a:off x="2222500" y="1508125"/>
            <a:ext cx="1793875"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000"/>
              <a:buFont typeface="Arial"/>
              <a:buNone/>
            </a:pPr>
            <a:r>
              <a:rPr b="1" i="0" lang="en-US" sz="1000" u="none">
                <a:solidFill>
                  <a:srgbClr val="000066"/>
                </a:solidFill>
                <a:latin typeface="Arial"/>
                <a:ea typeface="Arial"/>
                <a:cs typeface="Arial"/>
                <a:sym typeface="Arial"/>
              </a:rPr>
              <a:t>Trims to stop MACH TUCK</a:t>
            </a:r>
            <a:endParaRPr/>
          </a:p>
        </p:txBody>
      </p:sp>
      <p:sp>
        <p:nvSpPr>
          <p:cNvPr id="572" name="Google Shape;572;p19"/>
          <p:cNvSpPr txBox="1"/>
          <p:nvPr/>
        </p:nvSpPr>
        <p:spPr>
          <a:xfrm>
            <a:off x="5607050" y="1422400"/>
            <a:ext cx="126047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Trims to help low </a:t>
            </a:r>
            <a:endParaRPr/>
          </a:p>
          <a:p>
            <a:pPr indent="0" lvl="0" marL="0" marR="0" rtl="0" algn="l">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speed stability</a:t>
            </a:r>
            <a:endParaRPr/>
          </a:p>
        </p:txBody>
      </p:sp>
      <p:sp>
        <p:nvSpPr>
          <p:cNvPr id="573" name="Google Shape;573;p19"/>
          <p:cNvSpPr txBox="1"/>
          <p:nvPr/>
        </p:nvSpPr>
        <p:spPr>
          <a:xfrm>
            <a:off x="3622675" y="3981450"/>
            <a:ext cx="903287"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PILOT TRIM</a:t>
            </a:r>
            <a:endParaRPr/>
          </a:p>
        </p:txBody>
      </p:sp>
      <p:sp>
        <p:nvSpPr>
          <p:cNvPr id="574" name="Google Shape;574;p19"/>
          <p:cNvSpPr txBox="1"/>
          <p:nvPr/>
        </p:nvSpPr>
        <p:spPr>
          <a:xfrm>
            <a:off x="5176837" y="3984625"/>
            <a:ext cx="855662"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AUTOTRIM</a:t>
            </a:r>
            <a:endParaRPr/>
          </a:p>
        </p:txBody>
      </p:sp>
      <p:sp>
        <p:nvSpPr>
          <p:cNvPr id="575" name="Google Shape;575;p19"/>
          <p:cNvSpPr/>
          <p:nvPr/>
        </p:nvSpPr>
        <p:spPr>
          <a:xfrm flipH="1">
            <a:off x="5027612" y="1631950"/>
            <a:ext cx="614362" cy="2308225"/>
          </a:xfrm>
          <a:custGeom>
            <a:rect b="b" l="l" r="r" t="t"/>
            <a:pathLst>
              <a:path extrusionOk="0" h="259" w="529">
                <a:moveTo>
                  <a:pt x="0" y="0"/>
                </a:moveTo>
                <a:lnTo>
                  <a:pt x="529" y="0"/>
                </a:lnTo>
                <a:lnTo>
                  <a:pt x="529" y="259"/>
                </a:lnTo>
              </a:path>
            </a:pathLst>
          </a:custGeom>
          <a:noFill/>
          <a:ln cap="flat" cmpd="sng" w="38100">
            <a:solidFill>
              <a:srgbClr val="000000"/>
            </a:solidFill>
            <a:prstDash val="solid"/>
            <a:miter lim="800000"/>
            <a:headEnd len="sm" w="sm" type="none"/>
            <a:tailEnd len="med" w="med" type="triangl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76" name="Google Shape;576;p19"/>
          <p:cNvSpPr/>
          <p:nvPr/>
        </p:nvSpPr>
        <p:spPr>
          <a:xfrm>
            <a:off x="1744662" y="3705225"/>
            <a:ext cx="1257300" cy="446087"/>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77" name="Google Shape;577;p19"/>
          <p:cNvSpPr txBox="1"/>
          <p:nvPr/>
        </p:nvSpPr>
        <p:spPr>
          <a:xfrm>
            <a:off x="1735137" y="3789362"/>
            <a:ext cx="130175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MANUAL TRIM </a:t>
            </a:r>
            <a:endParaRPr/>
          </a:p>
        </p:txBody>
      </p:sp>
      <p:grpSp>
        <p:nvGrpSpPr>
          <p:cNvPr id="578" name="Google Shape;578;p19"/>
          <p:cNvGrpSpPr/>
          <p:nvPr/>
        </p:nvGrpSpPr>
        <p:grpSpPr>
          <a:xfrm>
            <a:off x="5603875" y="2901950"/>
            <a:ext cx="1257300" cy="446087"/>
            <a:chOff x="6837362" y="3124200"/>
            <a:chExt cx="1257300" cy="446087"/>
          </a:xfrm>
        </p:grpSpPr>
        <p:sp>
          <p:nvSpPr>
            <p:cNvPr id="579" name="Google Shape;579;p19"/>
            <p:cNvSpPr/>
            <p:nvPr/>
          </p:nvSpPr>
          <p:spPr>
            <a:xfrm>
              <a:off x="6837362" y="3124200"/>
              <a:ext cx="1257300" cy="446087"/>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0" name="Google Shape;580;p19"/>
            <p:cNvSpPr txBox="1"/>
            <p:nvPr/>
          </p:nvSpPr>
          <p:spPr>
            <a:xfrm>
              <a:off x="6927850" y="3209925"/>
              <a:ext cx="1074737"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AUTO TRIM </a:t>
              </a:r>
              <a:endParaRPr/>
            </a:p>
          </p:txBody>
        </p:sp>
      </p:grpSp>
      <p:grpSp>
        <p:nvGrpSpPr>
          <p:cNvPr id="581" name="Google Shape;581;p19"/>
          <p:cNvGrpSpPr/>
          <p:nvPr/>
        </p:nvGrpSpPr>
        <p:grpSpPr>
          <a:xfrm>
            <a:off x="7023100" y="2478087"/>
            <a:ext cx="1876425" cy="904875"/>
            <a:chOff x="800100" y="1123950"/>
            <a:chExt cx="1876425" cy="904875"/>
          </a:xfrm>
        </p:grpSpPr>
        <p:sp>
          <p:nvSpPr>
            <p:cNvPr id="582" name="Google Shape;582;p19"/>
            <p:cNvSpPr/>
            <p:nvPr/>
          </p:nvSpPr>
          <p:spPr>
            <a:xfrm>
              <a:off x="800100" y="1123950"/>
              <a:ext cx="1876425" cy="904875"/>
            </a:xfrm>
            <a:prstGeom prst="rect">
              <a:avLst/>
            </a:prstGeom>
            <a:solidFill>
              <a:srgbClr val="8D8A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3" name="Google Shape;583;p19"/>
            <p:cNvSpPr/>
            <p:nvPr/>
          </p:nvSpPr>
          <p:spPr>
            <a:xfrm>
              <a:off x="1541462"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4" name="Google Shape;584;p19"/>
            <p:cNvSpPr/>
            <p:nvPr/>
          </p:nvSpPr>
          <p:spPr>
            <a:xfrm>
              <a:off x="1509712"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5" name="Google Shape;585;p19"/>
            <p:cNvSpPr txBox="1"/>
            <p:nvPr/>
          </p:nvSpPr>
          <p:spPr>
            <a:xfrm>
              <a:off x="1501775"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
                <a:buFont typeface="Arial"/>
                <a:buNone/>
              </a:pPr>
              <a:r>
                <a:rPr b="0" i="0" lang="en-US" sz="800" u="none">
                  <a:solidFill>
                    <a:schemeClr val="lt1"/>
                  </a:solidFill>
                  <a:latin typeface="Arial"/>
                  <a:ea typeface="Arial"/>
                  <a:cs typeface="Arial"/>
                  <a:sym typeface="Arial"/>
                </a:rPr>
                <a:t>CMD</a:t>
              </a:r>
              <a:endParaRPr/>
            </a:p>
          </p:txBody>
        </p:sp>
        <p:sp>
          <p:nvSpPr>
            <p:cNvPr id="586" name="Google Shape;586;p19"/>
            <p:cNvSpPr/>
            <p:nvPr/>
          </p:nvSpPr>
          <p:spPr>
            <a:xfrm>
              <a:off x="2052637"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7" name="Google Shape;587;p19"/>
            <p:cNvSpPr/>
            <p:nvPr/>
          </p:nvSpPr>
          <p:spPr>
            <a:xfrm>
              <a:off x="2020887"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8" name="Google Shape;588;p19"/>
            <p:cNvSpPr txBox="1"/>
            <p:nvPr/>
          </p:nvSpPr>
          <p:spPr>
            <a:xfrm>
              <a:off x="2000250"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
                <a:buFont typeface="Arial"/>
                <a:buNone/>
              </a:pPr>
              <a:r>
                <a:rPr b="0" i="0" lang="en-US" sz="800" u="none">
                  <a:solidFill>
                    <a:schemeClr val="lt1"/>
                  </a:solidFill>
                  <a:latin typeface="Arial"/>
                  <a:ea typeface="Arial"/>
                  <a:cs typeface="Arial"/>
                  <a:sym typeface="Arial"/>
                </a:rPr>
                <a:t>CMD</a:t>
              </a:r>
              <a:endParaRPr/>
            </a:p>
          </p:txBody>
        </p:sp>
        <p:sp>
          <p:nvSpPr>
            <p:cNvPr id="589" name="Google Shape;589;p19"/>
            <p:cNvSpPr/>
            <p:nvPr/>
          </p:nvSpPr>
          <p:spPr>
            <a:xfrm>
              <a:off x="1019175"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90" name="Google Shape;590;p19"/>
            <p:cNvSpPr/>
            <p:nvPr/>
          </p:nvSpPr>
          <p:spPr>
            <a:xfrm>
              <a:off x="987425"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91" name="Google Shape;591;p19"/>
            <p:cNvSpPr txBox="1"/>
            <p:nvPr/>
          </p:nvSpPr>
          <p:spPr>
            <a:xfrm>
              <a:off x="979487"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
                <a:buFont typeface="Arial"/>
                <a:buNone/>
              </a:pPr>
              <a:r>
                <a:rPr b="0" i="0" lang="en-US" sz="800" u="none">
                  <a:solidFill>
                    <a:schemeClr val="lt1"/>
                  </a:solidFill>
                  <a:latin typeface="Arial"/>
                  <a:ea typeface="Arial"/>
                  <a:cs typeface="Arial"/>
                  <a:sym typeface="Arial"/>
                </a:rPr>
                <a:t>CMD</a:t>
              </a:r>
              <a:endParaRPr/>
            </a:p>
          </p:txBody>
        </p:sp>
        <p:sp>
          <p:nvSpPr>
            <p:cNvPr id="592" name="Google Shape;592;p19"/>
            <p:cNvSpPr/>
            <p:nvPr/>
          </p:nvSpPr>
          <p:spPr>
            <a:xfrm>
              <a:off x="1038225" y="1812925"/>
              <a:ext cx="311150" cy="777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93" name="Google Shape;593;p19"/>
            <p:cNvSpPr txBox="1"/>
            <p:nvPr/>
          </p:nvSpPr>
          <p:spPr>
            <a:xfrm>
              <a:off x="1246187" y="1144587"/>
              <a:ext cx="9017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rPr b="1" i="0" lang="en-US" sz="900" u="none">
                  <a:solidFill>
                    <a:schemeClr val="lt1"/>
                  </a:solidFill>
                  <a:latin typeface="Arial"/>
                  <a:ea typeface="Arial"/>
                  <a:cs typeface="Arial"/>
                  <a:sym typeface="Arial"/>
                </a:rPr>
                <a:t>A/P ENGAGE</a:t>
              </a:r>
              <a:endParaRPr/>
            </a:p>
          </p:txBody>
        </p:sp>
        <p:sp>
          <p:nvSpPr>
            <p:cNvPr id="594" name="Google Shape;594;p19"/>
            <p:cNvSpPr txBox="1"/>
            <p:nvPr/>
          </p:nvSpPr>
          <p:spPr>
            <a:xfrm>
              <a:off x="1039812" y="1308100"/>
              <a:ext cx="13081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rPr b="1" i="0" lang="en-US" sz="900" u="none">
                  <a:solidFill>
                    <a:schemeClr val="lt1"/>
                  </a:solidFill>
                  <a:latin typeface="Arial"/>
                  <a:ea typeface="Arial"/>
                  <a:cs typeface="Arial"/>
                  <a:sym typeface="Arial"/>
                </a:rPr>
                <a:t>L              C              R</a:t>
              </a:r>
              <a:endParaRPr/>
            </a:p>
          </p:txBody>
        </p:sp>
        <p:sp>
          <p:nvSpPr>
            <p:cNvPr id="595" name="Google Shape;595;p19"/>
            <p:cNvSpPr/>
            <p:nvPr/>
          </p:nvSpPr>
          <p:spPr>
            <a:xfrm>
              <a:off x="2116137" y="1274762"/>
              <a:ext cx="327025" cy="98425"/>
            </a:xfrm>
            <a:custGeom>
              <a:rect b="b" l="l" r="r" t="t"/>
              <a:pathLst>
                <a:path extrusionOk="0" h="54" w="252">
                  <a:moveTo>
                    <a:pt x="0" y="0"/>
                  </a:moveTo>
                  <a:lnTo>
                    <a:pt x="174" y="0"/>
                  </a:lnTo>
                  <a:lnTo>
                    <a:pt x="252" y="54"/>
                  </a:lnTo>
                </a:path>
              </a:pathLst>
            </a:custGeom>
            <a:noFill/>
            <a:ln cap="flat" cmpd="sng" w="190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96" name="Google Shape;596;p19"/>
            <p:cNvSpPr/>
            <p:nvPr/>
          </p:nvSpPr>
          <p:spPr>
            <a:xfrm flipH="1">
              <a:off x="941387" y="1296987"/>
              <a:ext cx="327025" cy="98425"/>
            </a:xfrm>
            <a:custGeom>
              <a:rect b="b" l="l" r="r" t="t"/>
              <a:pathLst>
                <a:path extrusionOk="0" h="54" w="252">
                  <a:moveTo>
                    <a:pt x="0" y="0"/>
                  </a:moveTo>
                  <a:lnTo>
                    <a:pt x="174" y="0"/>
                  </a:lnTo>
                  <a:lnTo>
                    <a:pt x="252" y="54"/>
                  </a:lnTo>
                </a:path>
              </a:pathLst>
            </a:custGeom>
            <a:noFill/>
            <a:ln cap="flat" cmpd="sng" w="190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597" name="Google Shape;597;p19"/>
            <p:cNvGrpSpPr/>
            <p:nvPr/>
          </p:nvGrpSpPr>
          <p:grpSpPr>
            <a:xfrm rot="1800000">
              <a:off x="2492375" y="1417637"/>
              <a:ext cx="139700" cy="141287"/>
              <a:chOff x="5781675" y="3248025"/>
              <a:chExt cx="152400" cy="152400"/>
            </a:xfrm>
          </p:grpSpPr>
          <p:sp>
            <p:nvSpPr>
              <p:cNvPr id="598" name="Google Shape;598;p19"/>
              <p:cNvSpPr/>
              <p:nvPr/>
            </p:nvSpPr>
            <p:spPr>
              <a:xfrm>
                <a:off x="5781675" y="3248025"/>
                <a:ext cx="152400" cy="152400"/>
              </a:xfrm>
              <a:prstGeom prst="ellipse">
                <a:avLst/>
              </a:prstGeom>
              <a:gradFill>
                <a:gsLst>
                  <a:gs pos="0">
                    <a:srgbClr val="8D8A5F"/>
                  </a:gs>
                  <a:gs pos="100000">
                    <a:srgbClr val="75724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99" name="Google Shape;599;p19"/>
              <p:cNvSpPr/>
              <p:nvPr/>
            </p:nvSpPr>
            <p:spPr>
              <a:xfrm>
                <a:off x="5810250" y="3286125"/>
                <a:ext cx="98425" cy="85725"/>
              </a:xfrm>
              <a:prstGeom prst="star4">
                <a:avLst>
                  <a:gd fmla="val 12500" name="adj"/>
                </a:avLst>
              </a:prstGeom>
              <a:noFill/>
              <a:ln cap="flat" cmpd="sng" w="9525">
                <a:solidFill>
                  <a:srgbClr val="3333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600" name="Google Shape;600;p19"/>
            <p:cNvSpPr/>
            <p:nvPr/>
          </p:nvSpPr>
          <p:spPr>
            <a:xfrm>
              <a:off x="1558925" y="1812925"/>
              <a:ext cx="311150" cy="77787"/>
            </a:xfrm>
            <a:prstGeom prst="rect">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01" name="Google Shape;601;p19"/>
            <p:cNvSpPr/>
            <p:nvPr/>
          </p:nvSpPr>
          <p:spPr>
            <a:xfrm>
              <a:off x="2066925" y="1812925"/>
              <a:ext cx="311150" cy="77787"/>
            </a:xfrm>
            <a:prstGeom prst="rect">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602" name="Google Shape;602;p19"/>
          <p:cNvSpPr/>
          <p:nvPr/>
        </p:nvSpPr>
        <p:spPr>
          <a:xfrm>
            <a:off x="1392237" y="990600"/>
            <a:ext cx="6521450" cy="427037"/>
          </a:xfrm>
          <a:custGeom>
            <a:rect b="b" l="l" r="r" t="t"/>
            <a:pathLst>
              <a:path extrusionOk="0" h="327" w="4108">
                <a:moveTo>
                  <a:pt x="0" y="327"/>
                </a:moveTo>
                <a:lnTo>
                  <a:pt x="5" y="0"/>
                </a:lnTo>
                <a:lnTo>
                  <a:pt x="4108" y="4"/>
                </a:lnTo>
                <a:lnTo>
                  <a:pt x="4108" y="319"/>
                </a:lnTo>
              </a:path>
            </a:pathLst>
          </a:custGeom>
          <a:noFill/>
          <a:ln cap="flat" cmpd="sng" w="28575">
            <a:solidFill>
              <a:srgbClr val="000066"/>
            </a:solidFill>
            <a:prstDash val="solid"/>
            <a:miter lim="800000"/>
            <a:headEnd len="med" w="med" type="triangle"/>
            <a:tailEnd len="med" w="med" type="triangl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03" name="Google Shape;603;p19"/>
          <p:cNvSpPr txBox="1"/>
          <p:nvPr/>
        </p:nvSpPr>
        <p:spPr>
          <a:xfrm>
            <a:off x="2895600" y="733425"/>
            <a:ext cx="3833812" cy="668337"/>
          </a:xfrm>
          <a:prstGeom prst="rect">
            <a:avLst/>
          </a:prstGeom>
          <a:solidFill>
            <a:srgbClr val="339933"/>
          </a:solid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In some aircraft these two are one system combined and called the “Alpha Trim” or “Angle of Attack Trim”</a:t>
            </a:r>
            <a:endParaRPr/>
          </a:p>
        </p:txBody>
      </p:sp>
    </p:spTree>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608" name="Shape 608"/>
        <p:cNvGrpSpPr/>
        <p:nvPr/>
      </p:nvGrpSpPr>
      <p:grpSpPr>
        <a:xfrm>
          <a:off x="0" y="0"/>
          <a:ext cx="0" cy="0"/>
          <a:chOff x="0" y="0"/>
          <a:chExt cx="0" cy="0"/>
        </a:xfrm>
      </p:grpSpPr>
      <p:sp>
        <p:nvSpPr>
          <p:cNvPr id="609" name="Google Shape;609;p20"/>
          <p:cNvSpPr txBox="1"/>
          <p:nvPr>
            <p:ph idx="4294967295" type="title"/>
          </p:nvPr>
        </p:nvSpPr>
        <p:spPr>
          <a:xfrm>
            <a:off x="376237" y="88900"/>
            <a:ext cx="8343900" cy="431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AILERON CONTROL              REVERSAL PROBLEMS              SPOILERS</a:t>
            </a:r>
            <a:endParaRPr/>
          </a:p>
        </p:txBody>
      </p:sp>
      <p:pic>
        <p:nvPicPr>
          <p:cNvPr descr="B747 Speedbrakes" id="610" name="Google Shape;610;p20"/>
          <p:cNvPicPr preferRelativeResize="0"/>
          <p:nvPr/>
        </p:nvPicPr>
        <p:blipFill rotWithShape="1">
          <a:blip r:embed="rId3">
            <a:alphaModFix/>
          </a:blip>
          <a:srcRect b="3443" l="0" r="0" t="19801"/>
          <a:stretch/>
        </p:blipFill>
        <p:spPr>
          <a:xfrm>
            <a:off x="0" y="2071687"/>
            <a:ext cx="9144000" cy="4813300"/>
          </a:xfrm>
          <a:prstGeom prst="rect">
            <a:avLst/>
          </a:prstGeom>
          <a:noFill/>
          <a:ln>
            <a:noFill/>
          </a:ln>
        </p:spPr>
      </p:pic>
      <p:cxnSp>
        <p:nvCxnSpPr>
          <p:cNvPr id="611" name="Google Shape;611;p20"/>
          <p:cNvCxnSpPr/>
          <p:nvPr/>
        </p:nvCxnSpPr>
        <p:spPr>
          <a:xfrm>
            <a:off x="5724525" y="304800"/>
            <a:ext cx="719137" cy="0"/>
          </a:xfrm>
          <a:prstGeom prst="straightConnector1">
            <a:avLst/>
          </a:prstGeom>
          <a:noFill/>
          <a:ln cap="flat" cmpd="sng" w="9525">
            <a:solidFill>
              <a:srgbClr val="000066"/>
            </a:solidFill>
            <a:prstDash val="solid"/>
            <a:miter lim="800000"/>
            <a:headEnd len="med" w="med" type="none"/>
            <a:tailEnd len="med" w="med" type="triangle"/>
          </a:ln>
        </p:spPr>
      </p:cxnSp>
      <p:sp>
        <p:nvSpPr>
          <p:cNvPr id="612" name="Google Shape;612;p20"/>
          <p:cNvSpPr txBox="1"/>
          <p:nvPr/>
        </p:nvSpPr>
        <p:spPr>
          <a:xfrm>
            <a:off x="0" y="522287"/>
            <a:ext cx="9144000" cy="15811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centre of pressure  of a conventional low speed aileron is a large distance from the wing  torsional  axis,</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creating a wing twisting moment as the aileron is deployed. At high speed (dynamic pressure), aileron deployment is sufficient to twist the wing, changing the wing angle of incidence in the opposite sense to aileron input.</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In the photograph, right aileron application deploys the right wing spoiler up, reducing lift / increasing drag coefficient on the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right wing and achieving the desired result without torsional twisting of either wing.  </a:t>
            </a:r>
            <a:endParaRPr/>
          </a:p>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  </a:t>
            </a:r>
            <a:endParaRPr/>
          </a:p>
        </p:txBody>
      </p:sp>
      <p:sp>
        <p:nvSpPr>
          <p:cNvPr id="613" name="Google Shape;613;p20"/>
          <p:cNvSpPr/>
          <p:nvPr/>
        </p:nvSpPr>
        <p:spPr>
          <a:xfrm>
            <a:off x="7937" y="151288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14" name="Google Shape;614;p20"/>
          <p:cNvSpPr/>
          <p:nvPr/>
        </p:nvSpPr>
        <p:spPr>
          <a:xfrm>
            <a:off x="7937" y="64928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615" name="Google Shape;615;p20"/>
          <p:cNvCxnSpPr/>
          <p:nvPr/>
        </p:nvCxnSpPr>
        <p:spPr>
          <a:xfrm>
            <a:off x="2498725" y="331787"/>
            <a:ext cx="649287" cy="0"/>
          </a:xfrm>
          <a:prstGeom prst="straightConnector1">
            <a:avLst/>
          </a:prstGeom>
          <a:noFill/>
          <a:ln cap="flat" cmpd="sng" w="9525">
            <a:solidFill>
              <a:srgbClr val="000000"/>
            </a:solidFill>
            <a:prstDash val="solid"/>
            <a:miter lim="800000"/>
            <a:headEnd len="med" w="med" type="none"/>
            <a:tailEnd len="med" w="med" type="triangle"/>
          </a:ln>
        </p:spPr>
      </p:cxnSp>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619" name="Shape 619"/>
        <p:cNvGrpSpPr/>
        <p:nvPr/>
      </p:nvGrpSpPr>
      <p:grpSpPr>
        <a:xfrm>
          <a:off x="0" y="0"/>
          <a:ext cx="0" cy="0"/>
          <a:chOff x="0" y="0"/>
          <a:chExt cx="0" cy="0"/>
        </a:xfrm>
      </p:grpSpPr>
      <p:sp>
        <p:nvSpPr>
          <p:cNvPr id="620" name="Google Shape;620;p21"/>
          <p:cNvSpPr/>
          <p:nvPr/>
        </p:nvSpPr>
        <p:spPr>
          <a:xfrm rot="10800000">
            <a:off x="376237" y="3417887"/>
            <a:ext cx="1303337" cy="184150"/>
          </a:xfrm>
          <a:custGeom>
            <a:rect b="b" l="l" r="r" t="t"/>
            <a:pathLst>
              <a:path extrusionOk="0" h="301476" w="1563932">
                <a:moveTo>
                  <a:pt x="0" y="301476"/>
                </a:moveTo>
                <a:lnTo>
                  <a:pt x="1546487" y="296215"/>
                </a:lnTo>
                <a:cubicBezTo>
                  <a:pt x="1561730" y="164943"/>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1" name="Google Shape;621;p21"/>
          <p:cNvSpPr/>
          <p:nvPr/>
        </p:nvSpPr>
        <p:spPr>
          <a:xfrm flipH="1" rot="10800000">
            <a:off x="1601787" y="2335212"/>
            <a:ext cx="1303337" cy="184150"/>
          </a:xfrm>
          <a:custGeom>
            <a:rect b="b" l="l" r="r" t="t"/>
            <a:pathLst>
              <a:path extrusionOk="0" h="301476" w="1563932">
                <a:moveTo>
                  <a:pt x="0" y="301476"/>
                </a:moveTo>
                <a:lnTo>
                  <a:pt x="1546487" y="296215"/>
                </a:lnTo>
                <a:cubicBezTo>
                  <a:pt x="1561730" y="164943"/>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2" name="Google Shape;622;p21"/>
          <p:cNvSpPr/>
          <p:nvPr/>
        </p:nvSpPr>
        <p:spPr>
          <a:xfrm rot="10800000">
            <a:off x="4383087" y="2217737"/>
            <a:ext cx="3403600" cy="327025"/>
          </a:xfrm>
          <a:custGeom>
            <a:rect b="b" l="l" r="r" t="t"/>
            <a:pathLst>
              <a:path extrusionOk="0" h="301476" w="1563932">
                <a:moveTo>
                  <a:pt x="0" y="301476"/>
                </a:moveTo>
                <a:lnTo>
                  <a:pt x="1546487" y="296215"/>
                </a:lnTo>
                <a:cubicBezTo>
                  <a:pt x="1561730" y="164943"/>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3" name="Google Shape;623;p21"/>
          <p:cNvSpPr/>
          <p:nvPr/>
        </p:nvSpPr>
        <p:spPr>
          <a:xfrm rot="10800000">
            <a:off x="4386262" y="4237037"/>
            <a:ext cx="3417887" cy="711200"/>
          </a:xfrm>
          <a:custGeom>
            <a:rect b="b" l="l" r="r" t="t"/>
            <a:pathLst>
              <a:path extrusionOk="0" h="654259" w="1570670">
                <a:moveTo>
                  <a:pt x="0" y="301476"/>
                </a:moveTo>
                <a:lnTo>
                  <a:pt x="1510731" y="654259"/>
                </a:lnTo>
                <a:cubicBezTo>
                  <a:pt x="1570670" y="433476"/>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4" name="Google Shape;624;p21"/>
          <p:cNvSpPr/>
          <p:nvPr/>
        </p:nvSpPr>
        <p:spPr>
          <a:xfrm flipH="1" rot="10800000">
            <a:off x="5186362" y="2906712"/>
            <a:ext cx="3417887" cy="711200"/>
          </a:xfrm>
          <a:custGeom>
            <a:rect b="b" l="l" r="r" t="t"/>
            <a:pathLst>
              <a:path extrusionOk="0" h="654259" w="1570670">
                <a:moveTo>
                  <a:pt x="0" y="301476"/>
                </a:moveTo>
                <a:lnTo>
                  <a:pt x="1510731" y="654259"/>
                </a:lnTo>
                <a:cubicBezTo>
                  <a:pt x="1570670" y="433476"/>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625" name="Google Shape;625;p21"/>
          <p:cNvGrpSpPr/>
          <p:nvPr/>
        </p:nvGrpSpPr>
        <p:grpSpPr>
          <a:xfrm>
            <a:off x="4392777" y="768350"/>
            <a:ext cx="4220832" cy="812800"/>
            <a:chOff x="0" y="0"/>
            <a:chExt cx="2147483647" cy="2147483647"/>
          </a:xfrm>
        </p:grpSpPr>
        <p:sp>
          <p:nvSpPr>
            <p:cNvPr id="626" name="Google Shape;626;p21"/>
            <p:cNvSpPr txBox="1"/>
            <p:nvPr/>
          </p:nvSpPr>
          <p:spPr>
            <a:xfrm flipH="1" rot="180000">
              <a:off x="316682545" y="1342688594"/>
              <a:ext cx="92340381" cy="390881631"/>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7" name="Google Shape;627;p21"/>
            <p:cNvSpPr txBox="1"/>
            <p:nvPr/>
          </p:nvSpPr>
          <p:spPr>
            <a:xfrm flipH="1" rot="180000">
              <a:off x="413605544" y="1367837574"/>
              <a:ext cx="92340381" cy="390881631"/>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8" name="Google Shape;628;p21"/>
            <p:cNvSpPr txBox="1"/>
            <p:nvPr/>
          </p:nvSpPr>
          <p:spPr>
            <a:xfrm flipH="1" rot="180000">
              <a:off x="510528544" y="1468426180"/>
              <a:ext cx="92340381" cy="390881631"/>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9" name="Google Shape;629;p21"/>
            <p:cNvSpPr txBox="1"/>
            <p:nvPr/>
          </p:nvSpPr>
          <p:spPr>
            <a:xfrm flipH="1" rot="300000">
              <a:off x="91992185" y="1512979939"/>
              <a:ext cx="184153669" cy="176025831"/>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0" name="Google Shape;630;p21"/>
            <p:cNvSpPr txBox="1"/>
            <p:nvPr/>
          </p:nvSpPr>
          <p:spPr>
            <a:xfrm rot="-300000">
              <a:off x="1880221078" y="1613569210"/>
              <a:ext cx="184153669" cy="176025831"/>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1" name="Google Shape;631;p21"/>
            <p:cNvSpPr/>
            <p:nvPr/>
          </p:nvSpPr>
          <p:spPr>
            <a:xfrm flipH="1" rot="-120000">
              <a:off x="1188837700" y="1614806794"/>
              <a:ext cx="957922167" cy="3019909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2" name="Google Shape;632;p21"/>
            <p:cNvSpPr/>
            <p:nvPr/>
          </p:nvSpPr>
          <p:spPr>
            <a:xfrm flipH="1">
              <a:off x="1088167986" y="1722611059"/>
              <a:ext cx="112292781" cy="412733404"/>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3" name="Google Shape;633;p21"/>
            <p:cNvSpPr/>
            <p:nvPr/>
          </p:nvSpPr>
          <p:spPr>
            <a:xfrm rot="120000">
              <a:off x="723780" y="1614806794"/>
              <a:ext cx="957922167" cy="3019909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4" name="Google Shape;634;p21"/>
            <p:cNvSpPr/>
            <p:nvPr/>
          </p:nvSpPr>
          <p:spPr>
            <a:xfrm>
              <a:off x="943123381" y="1710472282"/>
              <a:ext cx="112292781" cy="412733404"/>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5" name="Google Shape;635;p21"/>
            <p:cNvSpPr/>
            <p:nvPr/>
          </p:nvSpPr>
          <p:spPr>
            <a:xfrm flipH="1">
              <a:off x="1072530650" y="918552788"/>
              <a:ext cx="197884173" cy="171965436"/>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6" name="Google Shape;636;p21"/>
            <p:cNvSpPr/>
            <p:nvPr/>
          </p:nvSpPr>
          <p:spPr>
            <a:xfrm>
              <a:off x="870607691" y="918552788"/>
              <a:ext cx="199499559" cy="171965436"/>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7" name="Google Shape;637;p21"/>
            <p:cNvSpPr/>
            <p:nvPr/>
          </p:nvSpPr>
          <p:spPr>
            <a:xfrm>
              <a:off x="1049177472" y="0"/>
              <a:ext cx="43669272" cy="1108718603"/>
            </a:xfrm>
            <a:prstGeom prst="triangle">
              <a:avLst>
                <a:gd fmla="val 50000" name="adj"/>
              </a:avLst>
            </a:pr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8" name="Google Shape;638;p21"/>
            <p:cNvSpPr/>
            <p:nvPr/>
          </p:nvSpPr>
          <p:spPr>
            <a:xfrm>
              <a:off x="954820850" y="925466995"/>
              <a:ext cx="235502496" cy="1222016651"/>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9" name="Google Shape;639;p21"/>
            <p:cNvSpPr/>
            <p:nvPr/>
          </p:nvSpPr>
          <p:spPr>
            <a:xfrm>
              <a:off x="1017985078" y="1411036700"/>
              <a:ext cx="107613514" cy="530081322"/>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40" name="Google Shape;640;p21"/>
            <p:cNvSpPr/>
            <p:nvPr/>
          </p:nvSpPr>
          <p:spPr>
            <a:xfrm flipH="1" rot="10800000">
              <a:off x="1053146197" y="1140851021"/>
              <a:ext cx="33923043" cy="180355535"/>
            </a:xfrm>
            <a:custGeom>
              <a:rect b="b" l="l" r="r" t="t"/>
              <a:pathLst>
                <a:path extrusionOk="0" h="21600" w="21600">
                  <a:moveTo>
                    <a:pt x="0" y="0"/>
                  </a:moveTo>
                  <a:lnTo>
                    <a:pt x="5400" y="21600"/>
                  </a:lnTo>
                  <a:lnTo>
                    <a:pt x="16200" y="21600"/>
                  </a:lnTo>
                  <a:lnTo>
                    <a:pt x="21600" y="0"/>
                  </a:lnTo>
                  <a:close/>
                </a:path>
              </a:pathLst>
            </a:custGeom>
            <a:solidFill>
              <a:schemeClr val="lt2"/>
            </a:solidFill>
            <a:ln cap="flat" cmpd="sng" w="12700">
              <a:solidFill>
                <a:srgbClr val="000000"/>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41" name="Google Shape;641;p21"/>
            <p:cNvSpPr/>
            <p:nvPr/>
          </p:nvSpPr>
          <p:spPr>
            <a:xfrm flipH="1">
              <a:off x="1084645401" y="1140850461"/>
              <a:ext cx="38769191" cy="180355534"/>
            </a:xfrm>
            <a:prstGeom prst="parallelogram">
              <a:avLst>
                <a:gd fmla="val 4555"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42" name="Google Shape;642;p21"/>
            <p:cNvSpPr/>
            <p:nvPr/>
          </p:nvSpPr>
          <p:spPr>
            <a:xfrm>
              <a:off x="1017607665" y="1140850461"/>
              <a:ext cx="39576631" cy="180355534"/>
            </a:xfrm>
            <a:prstGeom prst="parallelogram">
              <a:avLst>
                <a:gd fmla="val 4462"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cxnSp>
        <p:nvCxnSpPr>
          <p:cNvPr id="643" name="Google Shape;643;p21"/>
          <p:cNvCxnSpPr/>
          <p:nvPr/>
        </p:nvCxnSpPr>
        <p:spPr>
          <a:xfrm>
            <a:off x="4279900" y="2208212"/>
            <a:ext cx="3576637" cy="0"/>
          </a:xfrm>
          <a:prstGeom prst="straightConnector1">
            <a:avLst/>
          </a:prstGeom>
          <a:noFill/>
          <a:ln cap="flat" cmpd="sng" w="9525">
            <a:solidFill>
              <a:srgbClr val="000000"/>
            </a:solidFill>
            <a:prstDash val="solid"/>
            <a:miter lim="800000"/>
            <a:headEnd len="med" w="med" type="none"/>
            <a:tailEnd len="med" w="med" type="none"/>
          </a:ln>
        </p:spPr>
      </p:cxnSp>
      <p:cxnSp>
        <p:nvCxnSpPr>
          <p:cNvPr id="644" name="Google Shape;644;p21"/>
          <p:cNvCxnSpPr/>
          <p:nvPr/>
        </p:nvCxnSpPr>
        <p:spPr>
          <a:xfrm>
            <a:off x="5221287" y="3290887"/>
            <a:ext cx="3494087" cy="0"/>
          </a:xfrm>
          <a:prstGeom prst="straightConnector1">
            <a:avLst/>
          </a:prstGeom>
          <a:noFill/>
          <a:ln cap="flat" cmpd="sng" w="9525">
            <a:solidFill>
              <a:srgbClr val="000000"/>
            </a:solidFill>
            <a:prstDash val="solid"/>
            <a:miter lim="800000"/>
            <a:headEnd len="med" w="med" type="none"/>
            <a:tailEnd len="med" w="med" type="none"/>
          </a:ln>
        </p:spPr>
      </p:cxnSp>
      <p:cxnSp>
        <p:nvCxnSpPr>
          <p:cNvPr id="645" name="Google Shape;645;p21"/>
          <p:cNvCxnSpPr/>
          <p:nvPr/>
        </p:nvCxnSpPr>
        <p:spPr>
          <a:xfrm>
            <a:off x="4322762" y="4640262"/>
            <a:ext cx="3495675" cy="0"/>
          </a:xfrm>
          <a:prstGeom prst="straightConnector1">
            <a:avLst/>
          </a:prstGeom>
          <a:noFill/>
          <a:ln cap="flat" cmpd="sng" w="9525">
            <a:solidFill>
              <a:srgbClr val="000000"/>
            </a:solidFill>
            <a:prstDash val="solid"/>
            <a:miter lim="800000"/>
            <a:headEnd len="med" w="med" type="none"/>
            <a:tailEnd len="med" w="med" type="none"/>
          </a:ln>
        </p:spPr>
      </p:cxnSp>
      <p:cxnSp>
        <p:nvCxnSpPr>
          <p:cNvPr id="646" name="Google Shape;646;p21"/>
          <p:cNvCxnSpPr/>
          <p:nvPr/>
        </p:nvCxnSpPr>
        <p:spPr>
          <a:xfrm>
            <a:off x="285750" y="4516437"/>
            <a:ext cx="2674937" cy="0"/>
          </a:xfrm>
          <a:prstGeom prst="straightConnector1">
            <a:avLst/>
          </a:prstGeom>
          <a:noFill/>
          <a:ln cap="flat" cmpd="sng" w="9525">
            <a:solidFill>
              <a:srgbClr val="000000"/>
            </a:solidFill>
            <a:prstDash val="solid"/>
            <a:miter lim="800000"/>
            <a:headEnd len="med" w="med" type="none"/>
            <a:tailEnd len="med" w="med" type="none"/>
          </a:ln>
        </p:spPr>
      </p:cxnSp>
      <p:cxnSp>
        <p:nvCxnSpPr>
          <p:cNvPr id="647" name="Google Shape;647;p21"/>
          <p:cNvCxnSpPr/>
          <p:nvPr/>
        </p:nvCxnSpPr>
        <p:spPr>
          <a:xfrm>
            <a:off x="298450" y="3411537"/>
            <a:ext cx="2674937" cy="0"/>
          </a:xfrm>
          <a:prstGeom prst="straightConnector1">
            <a:avLst/>
          </a:prstGeom>
          <a:noFill/>
          <a:ln cap="flat" cmpd="sng" w="9525">
            <a:solidFill>
              <a:srgbClr val="000000"/>
            </a:solidFill>
            <a:prstDash val="solid"/>
            <a:miter lim="800000"/>
            <a:headEnd len="med" w="med" type="none"/>
            <a:tailEnd len="med" w="med" type="none"/>
          </a:ln>
        </p:spPr>
      </p:cxnSp>
      <p:cxnSp>
        <p:nvCxnSpPr>
          <p:cNvPr id="648" name="Google Shape;648;p21"/>
          <p:cNvCxnSpPr/>
          <p:nvPr/>
        </p:nvCxnSpPr>
        <p:spPr>
          <a:xfrm>
            <a:off x="311150" y="2335212"/>
            <a:ext cx="2674937" cy="0"/>
          </a:xfrm>
          <a:prstGeom prst="straightConnector1">
            <a:avLst/>
          </a:prstGeom>
          <a:noFill/>
          <a:ln cap="flat" cmpd="sng" w="9525">
            <a:solidFill>
              <a:srgbClr val="000000"/>
            </a:solidFill>
            <a:prstDash val="solid"/>
            <a:miter lim="800000"/>
            <a:headEnd len="med" w="med" type="none"/>
            <a:tailEnd len="med" w="med" type="none"/>
          </a:ln>
        </p:spPr>
      </p:cxnSp>
      <p:sp>
        <p:nvSpPr>
          <p:cNvPr id="649" name="Google Shape;649;p21"/>
          <p:cNvSpPr/>
          <p:nvPr/>
        </p:nvSpPr>
        <p:spPr>
          <a:xfrm>
            <a:off x="1595437" y="3200400"/>
            <a:ext cx="1303337" cy="184150"/>
          </a:xfrm>
          <a:custGeom>
            <a:rect b="b" l="l" r="r" t="t"/>
            <a:pathLst>
              <a:path extrusionOk="0" h="301476" w="1563932">
                <a:moveTo>
                  <a:pt x="0" y="301476"/>
                </a:moveTo>
                <a:lnTo>
                  <a:pt x="1546487" y="296215"/>
                </a:lnTo>
                <a:cubicBezTo>
                  <a:pt x="1561730" y="164943"/>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0" name="Google Shape;650;p21"/>
          <p:cNvSpPr/>
          <p:nvPr/>
        </p:nvSpPr>
        <p:spPr>
          <a:xfrm flipH="1">
            <a:off x="379412" y="4322762"/>
            <a:ext cx="1303337" cy="184150"/>
          </a:xfrm>
          <a:custGeom>
            <a:rect b="b" l="l" r="r" t="t"/>
            <a:pathLst>
              <a:path extrusionOk="0" h="301476" w="1563932">
                <a:moveTo>
                  <a:pt x="0" y="301476"/>
                </a:moveTo>
                <a:lnTo>
                  <a:pt x="1546487" y="296215"/>
                </a:lnTo>
                <a:cubicBezTo>
                  <a:pt x="1561730" y="164943"/>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1" name="Google Shape;651;p21"/>
          <p:cNvSpPr/>
          <p:nvPr/>
        </p:nvSpPr>
        <p:spPr>
          <a:xfrm flipH="1" rot="10800000">
            <a:off x="1598612" y="4530725"/>
            <a:ext cx="1303337" cy="184150"/>
          </a:xfrm>
          <a:custGeom>
            <a:rect b="b" l="l" r="r" t="t"/>
            <a:pathLst>
              <a:path extrusionOk="0" h="301476" w="1563932">
                <a:moveTo>
                  <a:pt x="0" y="301476"/>
                </a:moveTo>
                <a:lnTo>
                  <a:pt x="1546487" y="296215"/>
                </a:lnTo>
                <a:cubicBezTo>
                  <a:pt x="1561730" y="164943"/>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2" name="Google Shape;652;p21"/>
          <p:cNvSpPr/>
          <p:nvPr/>
        </p:nvSpPr>
        <p:spPr>
          <a:xfrm flipH="1">
            <a:off x="382587" y="2136775"/>
            <a:ext cx="1303337" cy="184150"/>
          </a:xfrm>
          <a:custGeom>
            <a:rect b="b" l="l" r="r" t="t"/>
            <a:pathLst>
              <a:path extrusionOk="0" h="301476" w="1563932">
                <a:moveTo>
                  <a:pt x="0" y="301476"/>
                </a:moveTo>
                <a:lnTo>
                  <a:pt x="1546487" y="296215"/>
                </a:lnTo>
                <a:cubicBezTo>
                  <a:pt x="1561730" y="164943"/>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3" name="Google Shape;653;p21"/>
          <p:cNvSpPr txBox="1"/>
          <p:nvPr/>
        </p:nvSpPr>
        <p:spPr>
          <a:xfrm flipH="1" rot="-180000">
            <a:off x="5122862" y="2352675"/>
            <a:ext cx="182562" cy="14922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4" name="Google Shape;654;p21"/>
          <p:cNvSpPr txBox="1"/>
          <p:nvPr/>
        </p:nvSpPr>
        <p:spPr>
          <a:xfrm flipH="1" rot="-180000">
            <a:off x="5313362" y="2355850"/>
            <a:ext cx="182562" cy="147637"/>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5" name="Google Shape;655;p21"/>
          <p:cNvSpPr txBox="1"/>
          <p:nvPr/>
        </p:nvSpPr>
        <p:spPr>
          <a:xfrm flipH="1" rot="-180000">
            <a:off x="5507037" y="2344737"/>
            <a:ext cx="182562" cy="147637"/>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6" name="Google Shape;656;p21"/>
          <p:cNvSpPr txBox="1"/>
          <p:nvPr/>
        </p:nvSpPr>
        <p:spPr>
          <a:xfrm flipH="1" rot="-60000">
            <a:off x="4686300" y="2425700"/>
            <a:ext cx="361950" cy="6667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7" name="Google Shape;657;p21"/>
          <p:cNvSpPr txBox="1"/>
          <p:nvPr/>
        </p:nvSpPr>
        <p:spPr>
          <a:xfrm rot="-660000">
            <a:off x="8185150" y="2133600"/>
            <a:ext cx="361950" cy="6667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8" name="Google Shape;658;p21"/>
          <p:cNvSpPr/>
          <p:nvPr/>
        </p:nvSpPr>
        <p:spPr>
          <a:xfrm flipH="1" rot="-480000">
            <a:off x="6827837" y="2176462"/>
            <a:ext cx="1882775" cy="1143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9" name="Google Shape;659;p21"/>
          <p:cNvSpPr/>
          <p:nvPr/>
        </p:nvSpPr>
        <p:spPr>
          <a:xfrm flipH="1" rot="-360000">
            <a:off x="6646862" y="2335212"/>
            <a:ext cx="220662" cy="155575"/>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0" name="Google Shape;660;p21"/>
          <p:cNvSpPr/>
          <p:nvPr/>
        </p:nvSpPr>
        <p:spPr>
          <a:xfrm rot="-300000">
            <a:off x="4510087" y="2416175"/>
            <a:ext cx="1882775" cy="1143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1" name="Google Shape;661;p21"/>
          <p:cNvSpPr/>
          <p:nvPr/>
        </p:nvSpPr>
        <p:spPr>
          <a:xfrm rot="-420000">
            <a:off x="6362700" y="2355850"/>
            <a:ext cx="220662" cy="155575"/>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2" name="Google Shape;662;p21"/>
          <p:cNvSpPr/>
          <p:nvPr/>
        </p:nvSpPr>
        <p:spPr>
          <a:xfrm flipH="1" rot="-360000">
            <a:off x="6564312" y="2046287"/>
            <a:ext cx="388937" cy="650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3" name="Google Shape;663;p21"/>
          <p:cNvSpPr/>
          <p:nvPr/>
        </p:nvSpPr>
        <p:spPr>
          <a:xfrm rot="-420000">
            <a:off x="6183312" y="2078037"/>
            <a:ext cx="392112" cy="650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4" name="Google Shape;664;p21"/>
          <p:cNvSpPr/>
          <p:nvPr/>
        </p:nvSpPr>
        <p:spPr>
          <a:xfrm rot="-420000">
            <a:off x="6515100" y="1709737"/>
            <a:ext cx="85725" cy="419100"/>
          </a:xfrm>
          <a:prstGeom prst="triangle">
            <a:avLst>
              <a:gd fmla="val 50000" name="adj"/>
            </a:avLst>
          </a:pr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5" name="Google Shape;665;p21"/>
          <p:cNvSpPr/>
          <p:nvPr/>
        </p:nvSpPr>
        <p:spPr>
          <a:xfrm rot="-420000">
            <a:off x="6372225" y="2028825"/>
            <a:ext cx="463550" cy="463550"/>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6" name="Google Shape;666;p21"/>
          <p:cNvSpPr/>
          <p:nvPr/>
        </p:nvSpPr>
        <p:spPr>
          <a:xfrm rot="-420000">
            <a:off x="6505575" y="2220912"/>
            <a:ext cx="211137" cy="200025"/>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7" name="Google Shape;667;p21"/>
          <p:cNvSpPr/>
          <p:nvPr/>
        </p:nvSpPr>
        <p:spPr>
          <a:xfrm flipH="1" rot="10440000">
            <a:off x="6550025" y="2122487"/>
            <a:ext cx="66675" cy="68262"/>
          </a:xfrm>
          <a:custGeom>
            <a:rect b="b" l="l" r="r" t="t"/>
            <a:pathLst>
              <a:path extrusionOk="0" h="21600" w="21600">
                <a:moveTo>
                  <a:pt x="0" y="0"/>
                </a:moveTo>
                <a:lnTo>
                  <a:pt x="5400" y="21600"/>
                </a:lnTo>
                <a:lnTo>
                  <a:pt x="16200" y="21600"/>
                </a:lnTo>
                <a:lnTo>
                  <a:pt x="21600" y="0"/>
                </a:lnTo>
                <a:close/>
              </a:path>
            </a:pathLst>
          </a:custGeom>
          <a:solidFill>
            <a:schemeClr val="lt2"/>
          </a:solidFill>
          <a:ln cap="flat" cmpd="sng" w="12700">
            <a:solidFill>
              <a:srgbClr val="000000"/>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8" name="Google Shape;668;p21"/>
          <p:cNvSpPr/>
          <p:nvPr/>
        </p:nvSpPr>
        <p:spPr>
          <a:xfrm flipH="1" rot="-360000">
            <a:off x="6616700" y="2122487"/>
            <a:ext cx="76200" cy="68262"/>
          </a:xfrm>
          <a:prstGeom prst="parallelogram">
            <a:avLst>
              <a:gd fmla="val 4552"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9" name="Google Shape;669;p21"/>
          <p:cNvSpPr/>
          <p:nvPr/>
        </p:nvSpPr>
        <p:spPr>
          <a:xfrm rot="-420000">
            <a:off x="6472237" y="2130425"/>
            <a:ext cx="77787" cy="68262"/>
          </a:xfrm>
          <a:prstGeom prst="parallelogram">
            <a:avLst>
              <a:gd fmla="val 4459"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0" name="Google Shape;670;p21"/>
          <p:cNvSpPr txBox="1"/>
          <p:nvPr/>
        </p:nvSpPr>
        <p:spPr>
          <a:xfrm rot="180000">
            <a:off x="7694612" y="3386137"/>
            <a:ext cx="182562" cy="147637"/>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1" name="Google Shape;671;p21"/>
          <p:cNvSpPr txBox="1"/>
          <p:nvPr/>
        </p:nvSpPr>
        <p:spPr>
          <a:xfrm rot="180000">
            <a:off x="7504112" y="3375025"/>
            <a:ext cx="182562" cy="147637"/>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2" name="Google Shape;672;p21"/>
          <p:cNvSpPr txBox="1"/>
          <p:nvPr/>
        </p:nvSpPr>
        <p:spPr>
          <a:xfrm rot="180000">
            <a:off x="7310437" y="3390900"/>
            <a:ext cx="182562" cy="147637"/>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3" name="Google Shape;673;p21"/>
          <p:cNvSpPr txBox="1"/>
          <p:nvPr/>
        </p:nvSpPr>
        <p:spPr>
          <a:xfrm rot="60000">
            <a:off x="7951787" y="3517900"/>
            <a:ext cx="361950" cy="6667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4" name="Google Shape;674;p21"/>
          <p:cNvSpPr txBox="1"/>
          <p:nvPr/>
        </p:nvSpPr>
        <p:spPr>
          <a:xfrm flipH="1" rot="660000">
            <a:off x="4454525" y="3200400"/>
            <a:ext cx="361950" cy="6667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5" name="Google Shape;675;p21"/>
          <p:cNvSpPr/>
          <p:nvPr/>
        </p:nvSpPr>
        <p:spPr>
          <a:xfrm rot="480000">
            <a:off x="4265612" y="3243262"/>
            <a:ext cx="1882775" cy="1143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6" name="Google Shape;676;p21"/>
          <p:cNvSpPr/>
          <p:nvPr/>
        </p:nvSpPr>
        <p:spPr>
          <a:xfrm rot="360000">
            <a:off x="6134100" y="3419475"/>
            <a:ext cx="220662" cy="155575"/>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7" name="Google Shape;677;p21"/>
          <p:cNvSpPr/>
          <p:nvPr/>
        </p:nvSpPr>
        <p:spPr>
          <a:xfrm flipH="1" rot="300000">
            <a:off x="6559550" y="3500437"/>
            <a:ext cx="1882775" cy="1143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8" name="Google Shape;678;p21"/>
          <p:cNvSpPr/>
          <p:nvPr/>
        </p:nvSpPr>
        <p:spPr>
          <a:xfrm flipH="1" rot="420000">
            <a:off x="6416675" y="3444875"/>
            <a:ext cx="220662" cy="155575"/>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9" name="Google Shape;679;p21"/>
          <p:cNvSpPr/>
          <p:nvPr/>
        </p:nvSpPr>
        <p:spPr>
          <a:xfrm rot="360000">
            <a:off x="5981700" y="3062287"/>
            <a:ext cx="388937" cy="650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0" name="Google Shape;680;p21"/>
          <p:cNvSpPr/>
          <p:nvPr/>
        </p:nvSpPr>
        <p:spPr>
          <a:xfrm flipH="1" rot="420000">
            <a:off x="6370637" y="3108325"/>
            <a:ext cx="392112" cy="650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1" name="Google Shape;681;p21"/>
          <p:cNvSpPr/>
          <p:nvPr/>
        </p:nvSpPr>
        <p:spPr>
          <a:xfrm flipH="1" rot="420000">
            <a:off x="6400800" y="2786062"/>
            <a:ext cx="85725" cy="419100"/>
          </a:xfrm>
          <a:prstGeom prst="triangle">
            <a:avLst>
              <a:gd fmla="val 50000" name="adj"/>
            </a:avLst>
          </a:pr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2" name="Google Shape;682;p21"/>
          <p:cNvSpPr/>
          <p:nvPr/>
        </p:nvSpPr>
        <p:spPr>
          <a:xfrm flipH="1" rot="420000">
            <a:off x="6167437" y="3125787"/>
            <a:ext cx="463550" cy="461962"/>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3" name="Google Shape;683;p21"/>
          <p:cNvSpPr/>
          <p:nvPr/>
        </p:nvSpPr>
        <p:spPr>
          <a:xfrm flipH="1" rot="420000">
            <a:off x="6289675" y="3316287"/>
            <a:ext cx="212725" cy="201612"/>
          </a:xfrm>
          <a:prstGeom prst="ellipse">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4" name="Google Shape;684;p21"/>
          <p:cNvSpPr/>
          <p:nvPr/>
        </p:nvSpPr>
        <p:spPr>
          <a:xfrm rot="-10440000">
            <a:off x="6373812" y="3190875"/>
            <a:ext cx="66675" cy="68262"/>
          </a:xfrm>
          <a:custGeom>
            <a:rect b="b" l="l" r="r" t="t"/>
            <a:pathLst>
              <a:path extrusionOk="0" h="21600" w="21600">
                <a:moveTo>
                  <a:pt x="0" y="0"/>
                </a:moveTo>
                <a:lnTo>
                  <a:pt x="5400" y="21600"/>
                </a:lnTo>
                <a:lnTo>
                  <a:pt x="16200" y="21600"/>
                </a:lnTo>
                <a:lnTo>
                  <a:pt x="21600" y="0"/>
                </a:lnTo>
                <a:close/>
              </a:path>
            </a:pathLst>
          </a:custGeom>
          <a:solidFill>
            <a:schemeClr val="lt2"/>
          </a:solidFill>
          <a:ln cap="flat" cmpd="sng" w="12700">
            <a:solidFill>
              <a:srgbClr val="000000"/>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5" name="Google Shape;685;p21"/>
          <p:cNvSpPr/>
          <p:nvPr/>
        </p:nvSpPr>
        <p:spPr>
          <a:xfrm rot="360000">
            <a:off x="6296025" y="3182937"/>
            <a:ext cx="76200" cy="68262"/>
          </a:xfrm>
          <a:prstGeom prst="parallelogram">
            <a:avLst>
              <a:gd fmla="val 4555"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6" name="Google Shape;686;p21"/>
          <p:cNvSpPr/>
          <p:nvPr/>
        </p:nvSpPr>
        <p:spPr>
          <a:xfrm flipH="1" rot="420000">
            <a:off x="6443662" y="3197225"/>
            <a:ext cx="77787" cy="68262"/>
          </a:xfrm>
          <a:prstGeom prst="parallelogram">
            <a:avLst>
              <a:gd fmla="val 4462"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7" name="Google Shape;687;p21"/>
          <p:cNvSpPr txBox="1"/>
          <p:nvPr/>
        </p:nvSpPr>
        <p:spPr>
          <a:xfrm flipH="1" rot="540000">
            <a:off x="2462212" y="2386012"/>
            <a:ext cx="282575" cy="49212"/>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8" name="Google Shape;688;p21"/>
          <p:cNvSpPr txBox="1"/>
          <p:nvPr/>
        </p:nvSpPr>
        <p:spPr>
          <a:xfrm flipH="1" rot="540000">
            <a:off x="541337" y="2155825"/>
            <a:ext cx="280987" cy="49212"/>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9" name="Google Shape;689;p21"/>
          <p:cNvSpPr/>
          <p:nvPr/>
        </p:nvSpPr>
        <p:spPr>
          <a:xfrm rot="3300000">
            <a:off x="1571625" y="2630487"/>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90" name="Google Shape;690;p21"/>
          <p:cNvSpPr txBox="1"/>
          <p:nvPr/>
        </p:nvSpPr>
        <p:spPr>
          <a:xfrm rot="480000">
            <a:off x="1801812" y="2755900"/>
            <a:ext cx="60325" cy="95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691" name="Google Shape;691;p21"/>
          <p:cNvGrpSpPr/>
          <p:nvPr/>
        </p:nvGrpSpPr>
        <p:grpSpPr>
          <a:xfrm flipH="1" rot="540000">
            <a:off x="1816100" y="2730500"/>
            <a:ext cx="31750" cy="57150"/>
            <a:chOff x="2486025" y="5248275"/>
            <a:chExt cx="238125" cy="542925"/>
          </a:xfrm>
        </p:grpSpPr>
        <p:sp>
          <p:nvSpPr>
            <p:cNvPr id="692" name="Google Shape;692;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93" name="Google Shape;693;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694" name="Google Shape;694;p21"/>
          <p:cNvSpPr/>
          <p:nvPr/>
        </p:nvSpPr>
        <p:spPr>
          <a:xfrm rot="480000">
            <a:off x="1831975" y="2692400"/>
            <a:ext cx="58737" cy="149225"/>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95" name="Google Shape;695;p21"/>
          <p:cNvSpPr/>
          <p:nvPr/>
        </p:nvSpPr>
        <p:spPr>
          <a:xfrm flipH="1" rot="-2220000">
            <a:off x="1333500" y="2593975"/>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96" name="Google Shape;696;p21"/>
          <p:cNvSpPr txBox="1"/>
          <p:nvPr/>
        </p:nvSpPr>
        <p:spPr>
          <a:xfrm flipH="1" rot="540000">
            <a:off x="1309687" y="2678112"/>
            <a:ext cx="61912" cy="95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697" name="Google Shape;697;p21"/>
          <p:cNvGrpSpPr/>
          <p:nvPr/>
        </p:nvGrpSpPr>
        <p:grpSpPr>
          <a:xfrm rot="480000">
            <a:off x="1325562" y="2652712"/>
            <a:ext cx="30162" cy="57150"/>
            <a:chOff x="2486025" y="5248275"/>
            <a:chExt cx="238125" cy="542925"/>
          </a:xfrm>
        </p:grpSpPr>
        <p:sp>
          <p:nvSpPr>
            <p:cNvPr id="698" name="Google Shape;698;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99" name="Google Shape;699;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700" name="Google Shape;700;p21"/>
          <p:cNvSpPr/>
          <p:nvPr/>
        </p:nvSpPr>
        <p:spPr>
          <a:xfrm flipH="1" rot="540000">
            <a:off x="1287462" y="2605087"/>
            <a:ext cx="58737" cy="149225"/>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1" name="Google Shape;701;p21"/>
          <p:cNvSpPr/>
          <p:nvPr/>
        </p:nvSpPr>
        <p:spPr>
          <a:xfrm rot="480000">
            <a:off x="1281112" y="2203450"/>
            <a:ext cx="376237"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2" name="Google Shape;702;p21"/>
          <p:cNvSpPr/>
          <p:nvPr/>
        </p:nvSpPr>
        <p:spPr>
          <a:xfrm flipH="1" rot="540000">
            <a:off x="1654175" y="2049462"/>
            <a:ext cx="36512" cy="287337"/>
          </a:xfrm>
          <a:prstGeom prst="triangle">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3" name="Google Shape;703;p21"/>
          <p:cNvSpPr/>
          <p:nvPr/>
        </p:nvSpPr>
        <p:spPr>
          <a:xfrm flipH="1" rot="540000">
            <a:off x="1760537" y="2387600"/>
            <a:ext cx="1112837" cy="762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4" name="Google Shape;704;p21"/>
          <p:cNvSpPr/>
          <p:nvPr/>
        </p:nvSpPr>
        <p:spPr>
          <a:xfrm rot="480000">
            <a:off x="407987" y="2176462"/>
            <a:ext cx="1112837" cy="777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5" name="Google Shape;705;p21"/>
          <p:cNvSpPr/>
          <p:nvPr/>
        </p:nvSpPr>
        <p:spPr>
          <a:xfrm flipH="1" rot="540000">
            <a:off x="1520825" y="2287587"/>
            <a:ext cx="301625" cy="61912"/>
          </a:xfrm>
          <a:prstGeom prst="roundRect">
            <a:avLst>
              <a:gd fmla="val 16667" name="adj"/>
            </a:avLst>
          </a:prstGeom>
          <a:solidFill>
            <a:srgbClr val="D9D9D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6" name="Google Shape;706;p21"/>
          <p:cNvSpPr/>
          <p:nvPr/>
        </p:nvSpPr>
        <p:spPr>
          <a:xfrm flipH="1" rot="540000">
            <a:off x="1671637" y="2271712"/>
            <a:ext cx="374650"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7" name="Google Shape;707;p21"/>
          <p:cNvSpPr/>
          <p:nvPr/>
        </p:nvSpPr>
        <p:spPr>
          <a:xfrm rot="-10320000">
            <a:off x="1444625" y="2335212"/>
            <a:ext cx="354012" cy="344487"/>
          </a:xfrm>
          <a:custGeom>
            <a:rect b="b" l="l" r="r" t="t"/>
            <a:pathLst>
              <a:path extrusionOk="0" h="9455" w="10000">
                <a:moveTo>
                  <a:pt x="4966" y="105"/>
                </a:moveTo>
                <a:cubicBezTo>
                  <a:pt x="0" y="209"/>
                  <a:pt x="816" y="4852"/>
                  <a:pt x="0" y="6283"/>
                </a:cubicBezTo>
                <a:cubicBezTo>
                  <a:pt x="23" y="7086"/>
                  <a:pt x="46" y="7888"/>
                  <a:pt x="69" y="8691"/>
                </a:cubicBezTo>
                <a:cubicBezTo>
                  <a:pt x="954" y="9311"/>
                  <a:pt x="2828" y="9403"/>
                  <a:pt x="5310" y="9455"/>
                </a:cubicBezTo>
                <a:cubicBezTo>
                  <a:pt x="7793" y="9350"/>
                  <a:pt x="9172" y="9337"/>
                  <a:pt x="9931" y="8743"/>
                </a:cubicBezTo>
                <a:cubicBezTo>
                  <a:pt x="9862" y="7749"/>
                  <a:pt x="10000" y="7487"/>
                  <a:pt x="9931" y="6335"/>
                </a:cubicBezTo>
                <a:cubicBezTo>
                  <a:pt x="9161" y="5061"/>
                  <a:pt x="9931" y="0"/>
                  <a:pt x="4966" y="10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8" name="Google Shape;708;p21"/>
          <p:cNvSpPr/>
          <p:nvPr/>
        </p:nvSpPr>
        <p:spPr>
          <a:xfrm rot="480000">
            <a:off x="1639887" y="2366962"/>
            <a:ext cx="144462"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9" name="Google Shape;709;p21"/>
          <p:cNvSpPr/>
          <p:nvPr/>
        </p:nvSpPr>
        <p:spPr>
          <a:xfrm flipH="1" rot="540000">
            <a:off x="1527175" y="2603500"/>
            <a:ext cx="66675" cy="98425"/>
          </a:xfrm>
          <a:custGeom>
            <a:rect b="b" l="l" r="r" t="t"/>
            <a:pathLst>
              <a:path extrusionOk="0" h="396" w="279">
                <a:moveTo>
                  <a:pt x="58" y="342"/>
                </a:moveTo>
                <a:cubicBezTo>
                  <a:pt x="57" y="311"/>
                  <a:pt x="45" y="251"/>
                  <a:pt x="58" y="208"/>
                </a:cubicBezTo>
                <a:cubicBezTo>
                  <a:pt x="71" y="165"/>
                  <a:pt x="97" y="105"/>
                  <a:pt x="134" y="84"/>
                </a:cubicBezTo>
                <a:lnTo>
                  <a:pt x="279" y="84"/>
                </a:lnTo>
                <a:lnTo>
                  <a:pt x="273" y="0"/>
                </a:lnTo>
                <a:lnTo>
                  <a:pt x="147" y="0"/>
                </a:lnTo>
                <a:lnTo>
                  <a:pt x="107" y="41"/>
                </a:lnTo>
                <a:cubicBezTo>
                  <a:pt x="85" y="74"/>
                  <a:pt x="30" y="138"/>
                  <a:pt x="15" y="197"/>
                </a:cubicBezTo>
                <a:cubicBezTo>
                  <a:pt x="0" y="256"/>
                  <a:pt x="7" y="363"/>
                  <a:pt x="15" y="396"/>
                </a:cubicBezTo>
                <a:lnTo>
                  <a:pt x="63" y="396"/>
                </a:lnTo>
                <a:lnTo>
                  <a:pt x="58" y="342"/>
                </a:lnTo>
                <a:close/>
              </a:path>
            </a:pathLst>
          </a:custGeom>
          <a:gradFill>
            <a:gsLst>
              <a:gs pos="0">
                <a:srgbClr val="576869"/>
              </a:gs>
              <a:gs pos="100000">
                <a:schemeClr val="accent1"/>
              </a:gs>
            </a:gsLst>
            <a:lin ang="2700000" scaled="0"/>
          </a:gra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0" name="Google Shape;710;p21"/>
          <p:cNvSpPr/>
          <p:nvPr/>
        </p:nvSpPr>
        <p:spPr>
          <a:xfrm rot="480000">
            <a:off x="1563687" y="2736850"/>
            <a:ext cx="55562" cy="15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1" name="Google Shape;711;p21"/>
          <p:cNvSpPr/>
          <p:nvPr/>
        </p:nvSpPr>
        <p:spPr>
          <a:xfrm flipH="1" rot="540000">
            <a:off x="1557337" y="2681287"/>
            <a:ext cx="50800" cy="127000"/>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2" name="Google Shape;712;p21"/>
          <p:cNvSpPr txBox="1"/>
          <p:nvPr/>
        </p:nvSpPr>
        <p:spPr>
          <a:xfrm flipH="1" rot="540000">
            <a:off x="1571625" y="2646362"/>
            <a:ext cx="31750" cy="20637"/>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3" name="Google Shape;713;p21"/>
          <p:cNvSpPr/>
          <p:nvPr/>
        </p:nvSpPr>
        <p:spPr>
          <a:xfrm flipH="1" rot="540000">
            <a:off x="1477962" y="2444750"/>
            <a:ext cx="277812" cy="21748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4" name="Google Shape;714;p21"/>
          <p:cNvSpPr/>
          <p:nvPr/>
        </p:nvSpPr>
        <p:spPr>
          <a:xfrm flipH="1" rot="540000">
            <a:off x="1482725" y="2341562"/>
            <a:ext cx="144462"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5" name="Google Shape;715;p21"/>
          <p:cNvSpPr/>
          <p:nvPr/>
        </p:nvSpPr>
        <p:spPr>
          <a:xfrm flipH="1" rot="540000">
            <a:off x="1563687" y="2452687"/>
            <a:ext cx="112712" cy="112712"/>
          </a:xfrm>
          <a:prstGeom prst="ellipse">
            <a:avLst/>
          </a:prstGeom>
          <a:gradFill>
            <a:gsLst>
              <a:gs pos="0">
                <a:srgbClr val="FFFFFF"/>
              </a:gs>
              <a:gs pos="50000">
                <a:srgbClr val="BFBFBF"/>
              </a:gs>
              <a:gs pos="100000">
                <a:srgbClr val="000000"/>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6" name="Google Shape;716;p21"/>
          <p:cNvSpPr/>
          <p:nvPr/>
        </p:nvSpPr>
        <p:spPr>
          <a:xfrm flipH="1" rot="540000">
            <a:off x="1443037" y="2347912"/>
            <a:ext cx="347662" cy="346075"/>
          </a:xfrm>
          <a:prstGeom prst="ellipse">
            <a:avLst/>
          </a:prstGeom>
          <a:solidFill>
            <a:srgbClr val="000000">
              <a:alpha val="50588"/>
            </a:srgbClr>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7" name="Google Shape;717;p21"/>
          <p:cNvSpPr/>
          <p:nvPr/>
        </p:nvSpPr>
        <p:spPr>
          <a:xfrm flipH="1" rot="540000">
            <a:off x="1584325" y="2473325"/>
            <a:ext cx="66675" cy="6508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8" name="Google Shape;718;p21"/>
          <p:cNvSpPr txBox="1"/>
          <p:nvPr/>
        </p:nvSpPr>
        <p:spPr>
          <a:xfrm flipH="1" rot="-600000">
            <a:off x="2484437" y="3227387"/>
            <a:ext cx="282575" cy="508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9" name="Google Shape;719;p21"/>
          <p:cNvSpPr txBox="1"/>
          <p:nvPr/>
        </p:nvSpPr>
        <p:spPr>
          <a:xfrm flipH="1" rot="-600000">
            <a:off x="534987" y="3508375"/>
            <a:ext cx="280987" cy="508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20" name="Google Shape;720;p21"/>
          <p:cNvSpPr/>
          <p:nvPr/>
        </p:nvSpPr>
        <p:spPr>
          <a:xfrm rot="2160000">
            <a:off x="1695450" y="3676650"/>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21" name="Google Shape;721;p21"/>
          <p:cNvSpPr txBox="1"/>
          <p:nvPr/>
        </p:nvSpPr>
        <p:spPr>
          <a:xfrm rot="-660000">
            <a:off x="1928812" y="3757612"/>
            <a:ext cx="61912" cy="95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722" name="Google Shape;722;p21"/>
          <p:cNvGrpSpPr/>
          <p:nvPr/>
        </p:nvGrpSpPr>
        <p:grpSpPr>
          <a:xfrm flipH="1" rot="-600000">
            <a:off x="1944687" y="3732212"/>
            <a:ext cx="30162" cy="57150"/>
            <a:chOff x="2486025" y="5248275"/>
            <a:chExt cx="238125" cy="542925"/>
          </a:xfrm>
        </p:grpSpPr>
        <p:sp>
          <p:nvSpPr>
            <p:cNvPr id="723" name="Google Shape;723;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24" name="Google Shape;724;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725" name="Google Shape;725;p21"/>
          <p:cNvSpPr/>
          <p:nvPr/>
        </p:nvSpPr>
        <p:spPr>
          <a:xfrm rot="-660000">
            <a:off x="1960562" y="3684587"/>
            <a:ext cx="58737" cy="149225"/>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26" name="Google Shape;726;p21"/>
          <p:cNvSpPr/>
          <p:nvPr/>
        </p:nvSpPr>
        <p:spPr>
          <a:xfrm flipH="1" rot="-3420000">
            <a:off x="1458912" y="3719512"/>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27" name="Google Shape;727;p21"/>
          <p:cNvSpPr txBox="1"/>
          <p:nvPr/>
        </p:nvSpPr>
        <p:spPr>
          <a:xfrm flipH="1" rot="-600000">
            <a:off x="1441450" y="3848100"/>
            <a:ext cx="60325" cy="95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728" name="Google Shape;728;p21"/>
          <p:cNvGrpSpPr/>
          <p:nvPr/>
        </p:nvGrpSpPr>
        <p:grpSpPr>
          <a:xfrm rot="-660000">
            <a:off x="1454150" y="3822700"/>
            <a:ext cx="30162" cy="57150"/>
            <a:chOff x="2486025" y="5248275"/>
            <a:chExt cx="238125" cy="542925"/>
          </a:xfrm>
        </p:grpSpPr>
        <p:sp>
          <p:nvSpPr>
            <p:cNvPr id="729" name="Google Shape;729;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0" name="Google Shape;730;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731" name="Google Shape;731;p21"/>
          <p:cNvSpPr/>
          <p:nvPr/>
        </p:nvSpPr>
        <p:spPr>
          <a:xfrm flipH="1" rot="-600000">
            <a:off x="1412875" y="3784600"/>
            <a:ext cx="58737" cy="149225"/>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2" name="Google Shape;732;p21"/>
          <p:cNvSpPr/>
          <p:nvPr/>
        </p:nvSpPr>
        <p:spPr>
          <a:xfrm rot="-660000">
            <a:off x="1247775" y="3359150"/>
            <a:ext cx="374650"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3" name="Google Shape;733;p21"/>
          <p:cNvSpPr/>
          <p:nvPr/>
        </p:nvSpPr>
        <p:spPr>
          <a:xfrm flipH="1" rot="-600000">
            <a:off x="1593850" y="3125787"/>
            <a:ext cx="36512" cy="288925"/>
          </a:xfrm>
          <a:prstGeom prst="triangle">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4" name="Google Shape;734;p21"/>
          <p:cNvSpPr/>
          <p:nvPr/>
        </p:nvSpPr>
        <p:spPr>
          <a:xfrm flipH="1" rot="-600000">
            <a:off x="1771650" y="3241675"/>
            <a:ext cx="1114425" cy="79375"/>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5" name="Google Shape;735;p21"/>
          <p:cNvSpPr/>
          <p:nvPr/>
        </p:nvSpPr>
        <p:spPr>
          <a:xfrm rot="-660000">
            <a:off x="374650" y="3486150"/>
            <a:ext cx="1114425" cy="79375"/>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6" name="Google Shape;736;p21"/>
          <p:cNvSpPr/>
          <p:nvPr/>
        </p:nvSpPr>
        <p:spPr>
          <a:xfrm flipH="1" rot="-600000">
            <a:off x="1482725" y="3365500"/>
            <a:ext cx="301625" cy="63500"/>
          </a:xfrm>
          <a:prstGeom prst="roundRect">
            <a:avLst>
              <a:gd fmla="val 16667" name="adj"/>
            </a:avLst>
          </a:prstGeom>
          <a:solidFill>
            <a:srgbClr val="D9D9D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7" name="Google Shape;737;p21"/>
          <p:cNvSpPr/>
          <p:nvPr/>
        </p:nvSpPr>
        <p:spPr>
          <a:xfrm flipH="1" rot="-600000">
            <a:off x="1641475" y="3284537"/>
            <a:ext cx="374650"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8" name="Google Shape;738;p21"/>
          <p:cNvSpPr/>
          <p:nvPr/>
        </p:nvSpPr>
        <p:spPr>
          <a:xfrm rot="10140000">
            <a:off x="1500187" y="3422650"/>
            <a:ext cx="354012" cy="344487"/>
          </a:xfrm>
          <a:custGeom>
            <a:rect b="b" l="l" r="r" t="t"/>
            <a:pathLst>
              <a:path extrusionOk="0" h="9455" w="10000">
                <a:moveTo>
                  <a:pt x="4966" y="105"/>
                </a:moveTo>
                <a:cubicBezTo>
                  <a:pt x="0" y="209"/>
                  <a:pt x="816" y="4852"/>
                  <a:pt x="0" y="6283"/>
                </a:cubicBezTo>
                <a:cubicBezTo>
                  <a:pt x="23" y="7086"/>
                  <a:pt x="46" y="7888"/>
                  <a:pt x="69" y="8691"/>
                </a:cubicBezTo>
                <a:cubicBezTo>
                  <a:pt x="954" y="9311"/>
                  <a:pt x="2828" y="9403"/>
                  <a:pt x="5310" y="9455"/>
                </a:cubicBezTo>
                <a:cubicBezTo>
                  <a:pt x="7793" y="9350"/>
                  <a:pt x="9172" y="9337"/>
                  <a:pt x="9931" y="8743"/>
                </a:cubicBezTo>
                <a:cubicBezTo>
                  <a:pt x="9862" y="7749"/>
                  <a:pt x="10000" y="7487"/>
                  <a:pt x="9931" y="6335"/>
                </a:cubicBezTo>
                <a:cubicBezTo>
                  <a:pt x="9161" y="5061"/>
                  <a:pt x="9931" y="0"/>
                  <a:pt x="4966" y="10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9" name="Google Shape;739;p21"/>
          <p:cNvSpPr/>
          <p:nvPr/>
        </p:nvSpPr>
        <p:spPr>
          <a:xfrm rot="-660000">
            <a:off x="1647825" y="3422650"/>
            <a:ext cx="144462"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740" name="Google Shape;740;p21"/>
          <p:cNvGrpSpPr/>
          <p:nvPr/>
        </p:nvGrpSpPr>
        <p:grpSpPr>
          <a:xfrm flipH="1" rot="-600000">
            <a:off x="1610953" y="3545567"/>
            <a:ext cx="53428" cy="119832"/>
            <a:chOff x="7567612" y="3149600"/>
            <a:chExt cx="387350" cy="727074"/>
          </a:xfrm>
        </p:grpSpPr>
        <p:sp>
          <p:nvSpPr>
            <p:cNvPr id="741" name="Google Shape;741;p21"/>
            <p:cNvSpPr txBox="1"/>
            <p:nvPr/>
          </p:nvSpPr>
          <p:spPr>
            <a:xfrm>
              <a:off x="7807325" y="3341687"/>
              <a:ext cx="92075" cy="404812"/>
            </a:xfrm>
            <a:prstGeom prst="rect">
              <a:avLst/>
            </a:prstGeom>
            <a:gradFill>
              <a:gsLst>
                <a:gs pos="0">
                  <a:schemeClr val="dk1"/>
                </a:gs>
                <a:gs pos="50000">
                  <a:srgbClr val="FFFFFF"/>
                </a:gs>
                <a:gs pos="100000">
                  <a:schemeClr val="dk1"/>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2" name="Google Shape;742;p21"/>
            <p:cNvSpPr txBox="1"/>
            <p:nvPr/>
          </p:nvSpPr>
          <p:spPr>
            <a:xfrm>
              <a:off x="7839075" y="3149600"/>
              <a:ext cx="115887" cy="442912"/>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3" name="Google Shape;743;p21"/>
            <p:cNvSpPr txBox="1"/>
            <p:nvPr/>
          </p:nvSpPr>
          <p:spPr>
            <a:xfrm>
              <a:off x="7567612" y="3789362"/>
              <a:ext cx="184150" cy="87312"/>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744" name="Google Shape;744;p21"/>
          <p:cNvSpPr/>
          <p:nvPr/>
        </p:nvSpPr>
        <p:spPr>
          <a:xfrm flipH="1" rot="-600000">
            <a:off x="1697037" y="3735387"/>
            <a:ext cx="66675" cy="100012"/>
          </a:xfrm>
          <a:custGeom>
            <a:rect b="b" l="l" r="r" t="t"/>
            <a:pathLst>
              <a:path extrusionOk="0" h="396" w="279">
                <a:moveTo>
                  <a:pt x="58" y="342"/>
                </a:moveTo>
                <a:cubicBezTo>
                  <a:pt x="57" y="311"/>
                  <a:pt x="45" y="251"/>
                  <a:pt x="58" y="208"/>
                </a:cubicBezTo>
                <a:cubicBezTo>
                  <a:pt x="71" y="165"/>
                  <a:pt x="97" y="105"/>
                  <a:pt x="134" y="84"/>
                </a:cubicBezTo>
                <a:lnTo>
                  <a:pt x="279" y="84"/>
                </a:lnTo>
                <a:lnTo>
                  <a:pt x="273" y="0"/>
                </a:lnTo>
                <a:lnTo>
                  <a:pt x="147" y="0"/>
                </a:lnTo>
                <a:lnTo>
                  <a:pt x="107" y="41"/>
                </a:lnTo>
                <a:cubicBezTo>
                  <a:pt x="85" y="74"/>
                  <a:pt x="30" y="138"/>
                  <a:pt x="15" y="197"/>
                </a:cubicBezTo>
                <a:cubicBezTo>
                  <a:pt x="0" y="256"/>
                  <a:pt x="7" y="363"/>
                  <a:pt x="15" y="396"/>
                </a:cubicBezTo>
                <a:lnTo>
                  <a:pt x="63" y="396"/>
                </a:lnTo>
                <a:lnTo>
                  <a:pt x="58" y="342"/>
                </a:lnTo>
                <a:close/>
              </a:path>
            </a:pathLst>
          </a:custGeom>
          <a:gradFill>
            <a:gsLst>
              <a:gs pos="0">
                <a:srgbClr val="576869"/>
              </a:gs>
              <a:gs pos="100000">
                <a:schemeClr val="accent1"/>
              </a:gs>
            </a:gsLst>
            <a:lin ang="2700000" scaled="0"/>
          </a:gra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5" name="Google Shape;745;p21"/>
          <p:cNvSpPr/>
          <p:nvPr/>
        </p:nvSpPr>
        <p:spPr>
          <a:xfrm rot="-660000">
            <a:off x="1700212" y="3819525"/>
            <a:ext cx="55562" cy="15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6" name="Google Shape;746;p21"/>
          <p:cNvSpPr/>
          <p:nvPr/>
        </p:nvSpPr>
        <p:spPr>
          <a:xfrm flipH="1" rot="-600000">
            <a:off x="1693862" y="3767137"/>
            <a:ext cx="52387" cy="127000"/>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7" name="Google Shape;747;p21"/>
          <p:cNvSpPr txBox="1"/>
          <p:nvPr/>
        </p:nvSpPr>
        <p:spPr>
          <a:xfrm flipH="1" rot="-600000">
            <a:off x="1635125" y="3690937"/>
            <a:ext cx="31750" cy="22225"/>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8" name="Google Shape;748;p21"/>
          <p:cNvSpPr/>
          <p:nvPr/>
        </p:nvSpPr>
        <p:spPr>
          <a:xfrm flipH="1" rot="-600000">
            <a:off x="1549400" y="3529012"/>
            <a:ext cx="277812" cy="219075"/>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9" name="Google Shape;749;p21"/>
          <p:cNvSpPr/>
          <p:nvPr/>
        </p:nvSpPr>
        <p:spPr>
          <a:xfrm flipH="1" rot="-600000">
            <a:off x="1509712" y="3454400"/>
            <a:ext cx="144462"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0" name="Google Shape;750;p21"/>
          <p:cNvSpPr/>
          <p:nvPr/>
        </p:nvSpPr>
        <p:spPr>
          <a:xfrm flipH="1" rot="-600000">
            <a:off x="1620837" y="3541712"/>
            <a:ext cx="112712" cy="112712"/>
          </a:xfrm>
          <a:prstGeom prst="ellipse">
            <a:avLst/>
          </a:prstGeom>
          <a:gradFill>
            <a:gsLst>
              <a:gs pos="0">
                <a:srgbClr val="FFFFFF"/>
              </a:gs>
              <a:gs pos="50000">
                <a:srgbClr val="BFBFBF"/>
              </a:gs>
              <a:gs pos="100000">
                <a:srgbClr val="000000"/>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1" name="Google Shape;751;p21"/>
          <p:cNvSpPr/>
          <p:nvPr/>
        </p:nvSpPr>
        <p:spPr>
          <a:xfrm flipH="1" rot="-600000">
            <a:off x="1506537" y="3430587"/>
            <a:ext cx="347662" cy="347662"/>
          </a:xfrm>
          <a:prstGeom prst="ellipse">
            <a:avLst/>
          </a:prstGeom>
          <a:solidFill>
            <a:srgbClr val="000000">
              <a:alpha val="50588"/>
            </a:srgbClr>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2" name="Google Shape;752;p21"/>
          <p:cNvSpPr/>
          <p:nvPr/>
        </p:nvSpPr>
        <p:spPr>
          <a:xfrm flipH="1" rot="-600000">
            <a:off x="1644650" y="3563937"/>
            <a:ext cx="66675" cy="6667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3" name="Google Shape;753;p21"/>
          <p:cNvSpPr txBox="1"/>
          <p:nvPr/>
        </p:nvSpPr>
        <p:spPr>
          <a:xfrm flipH="1" rot="540000">
            <a:off x="2451100" y="4665662"/>
            <a:ext cx="282575" cy="508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4" name="Google Shape;754;p21"/>
          <p:cNvSpPr txBox="1"/>
          <p:nvPr/>
        </p:nvSpPr>
        <p:spPr>
          <a:xfrm flipH="1" rot="540000">
            <a:off x="528637" y="4292600"/>
            <a:ext cx="282575" cy="49212"/>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5" name="Google Shape;755;p21"/>
          <p:cNvSpPr/>
          <p:nvPr/>
        </p:nvSpPr>
        <p:spPr>
          <a:xfrm rot="3300000">
            <a:off x="1560512" y="4818062"/>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6" name="Google Shape;756;p21"/>
          <p:cNvSpPr txBox="1"/>
          <p:nvPr/>
        </p:nvSpPr>
        <p:spPr>
          <a:xfrm rot="480000">
            <a:off x="1790700" y="4941887"/>
            <a:ext cx="60325" cy="11112"/>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757" name="Google Shape;757;p21"/>
          <p:cNvGrpSpPr/>
          <p:nvPr/>
        </p:nvGrpSpPr>
        <p:grpSpPr>
          <a:xfrm flipH="1" rot="540000">
            <a:off x="1804987" y="4918075"/>
            <a:ext cx="30162" cy="57150"/>
            <a:chOff x="2486025" y="5248275"/>
            <a:chExt cx="238125" cy="542925"/>
          </a:xfrm>
        </p:grpSpPr>
        <p:sp>
          <p:nvSpPr>
            <p:cNvPr id="758" name="Google Shape;758;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9" name="Google Shape;759;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760" name="Google Shape;760;p21"/>
          <p:cNvSpPr/>
          <p:nvPr/>
        </p:nvSpPr>
        <p:spPr>
          <a:xfrm rot="480000">
            <a:off x="1819275" y="4878387"/>
            <a:ext cx="58737" cy="149225"/>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61" name="Google Shape;761;p21"/>
          <p:cNvSpPr/>
          <p:nvPr/>
        </p:nvSpPr>
        <p:spPr>
          <a:xfrm flipH="1" rot="-2220000">
            <a:off x="1320800" y="4779962"/>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62" name="Google Shape;762;p21"/>
          <p:cNvSpPr txBox="1"/>
          <p:nvPr/>
        </p:nvSpPr>
        <p:spPr>
          <a:xfrm flipH="1" rot="540000">
            <a:off x="1298575" y="4864100"/>
            <a:ext cx="60325" cy="11112"/>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763" name="Google Shape;763;p21"/>
          <p:cNvGrpSpPr/>
          <p:nvPr/>
        </p:nvGrpSpPr>
        <p:grpSpPr>
          <a:xfrm rot="480000">
            <a:off x="1314450" y="4840287"/>
            <a:ext cx="30162" cy="57150"/>
            <a:chOff x="2486025" y="5248275"/>
            <a:chExt cx="238125" cy="542925"/>
          </a:xfrm>
        </p:grpSpPr>
        <p:sp>
          <p:nvSpPr>
            <p:cNvPr id="764" name="Google Shape;764;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65" name="Google Shape;765;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766" name="Google Shape;766;p21"/>
          <p:cNvSpPr/>
          <p:nvPr/>
        </p:nvSpPr>
        <p:spPr>
          <a:xfrm flipH="1" rot="540000">
            <a:off x="1270000" y="4791075"/>
            <a:ext cx="58737" cy="150812"/>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67" name="Google Shape;767;p21"/>
          <p:cNvSpPr/>
          <p:nvPr/>
        </p:nvSpPr>
        <p:spPr>
          <a:xfrm rot="480000">
            <a:off x="1250950" y="4389437"/>
            <a:ext cx="376237"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68" name="Google Shape;768;p21"/>
          <p:cNvSpPr/>
          <p:nvPr/>
        </p:nvSpPr>
        <p:spPr>
          <a:xfrm flipH="1" rot="540000">
            <a:off x="1641475" y="4235450"/>
            <a:ext cx="36512" cy="287337"/>
          </a:xfrm>
          <a:prstGeom prst="triangle">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69" name="Google Shape;769;p21"/>
          <p:cNvSpPr/>
          <p:nvPr/>
        </p:nvSpPr>
        <p:spPr>
          <a:xfrm flipH="1" rot="540000">
            <a:off x="1755775" y="4575175"/>
            <a:ext cx="1112837" cy="777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0" name="Google Shape;770;p21"/>
          <p:cNvSpPr/>
          <p:nvPr/>
        </p:nvSpPr>
        <p:spPr>
          <a:xfrm rot="480000">
            <a:off x="366712" y="4365625"/>
            <a:ext cx="1112837" cy="777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1" name="Google Shape;771;p21"/>
          <p:cNvSpPr/>
          <p:nvPr/>
        </p:nvSpPr>
        <p:spPr>
          <a:xfrm flipH="1" rot="540000">
            <a:off x="1468437" y="4494212"/>
            <a:ext cx="301625" cy="61912"/>
          </a:xfrm>
          <a:prstGeom prst="roundRect">
            <a:avLst>
              <a:gd fmla="val 16667" name="adj"/>
            </a:avLst>
          </a:prstGeom>
          <a:solidFill>
            <a:srgbClr val="D9D9D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2" name="Google Shape;772;p21"/>
          <p:cNvSpPr/>
          <p:nvPr/>
        </p:nvSpPr>
        <p:spPr>
          <a:xfrm flipH="1" rot="540000">
            <a:off x="1658937" y="4457700"/>
            <a:ext cx="374650"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3" name="Google Shape;773;p21"/>
          <p:cNvSpPr/>
          <p:nvPr/>
        </p:nvSpPr>
        <p:spPr>
          <a:xfrm rot="-10320000">
            <a:off x="1433512" y="4522787"/>
            <a:ext cx="354012" cy="344487"/>
          </a:xfrm>
          <a:custGeom>
            <a:rect b="b" l="l" r="r" t="t"/>
            <a:pathLst>
              <a:path extrusionOk="0" h="9455" w="10000">
                <a:moveTo>
                  <a:pt x="4966" y="105"/>
                </a:moveTo>
                <a:cubicBezTo>
                  <a:pt x="0" y="209"/>
                  <a:pt x="816" y="4852"/>
                  <a:pt x="0" y="6283"/>
                </a:cubicBezTo>
                <a:cubicBezTo>
                  <a:pt x="23" y="7086"/>
                  <a:pt x="46" y="7888"/>
                  <a:pt x="69" y="8691"/>
                </a:cubicBezTo>
                <a:cubicBezTo>
                  <a:pt x="954" y="9311"/>
                  <a:pt x="2828" y="9403"/>
                  <a:pt x="5310" y="9455"/>
                </a:cubicBezTo>
                <a:cubicBezTo>
                  <a:pt x="7793" y="9350"/>
                  <a:pt x="9172" y="9337"/>
                  <a:pt x="9931" y="8743"/>
                </a:cubicBezTo>
                <a:cubicBezTo>
                  <a:pt x="9862" y="7749"/>
                  <a:pt x="10000" y="7487"/>
                  <a:pt x="9931" y="6335"/>
                </a:cubicBezTo>
                <a:cubicBezTo>
                  <a:pt x="9161" y="5061"/>
                  <a:pt x="9931" y="0"/>
                  <a:pt x="4966" y="10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4" name="Google Shape;774;p21"/>
          <p:cNvSpPr/>
          <p:nvPr/>
        </p:nvSpPr>
        <p:spPr>
          <a:xfrm rot="480000">
            <a:off x="1627187" y="4552950"/>
            <a:ext cx="144462"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775" name="Google Shape;775;p21"/>
          <p:cNvGrpSpPr/>
          <p:nvPr/>
        </p:nvGrpSpPr>
        <p:grpSpPr>
          <a:xfrm flipH="1" rot="540000">
            <a:off x="1498953" y="4624024"/>
            <a:ext cx="106219" cy="206959"/>
            <a:chOff x="7443787" y="3111500"/>
            <a:chExt cx="733425" cy="1255712"/>
          </a:xfrm>
        </p:grpSpPr>
        <p:sp>
          <p:nvSpPr>
            <p:cNvPr id="776" name="Google Shape;776;p21"/>
            <p:cNvSpPr txBox="1"/>
            <p:nvPr/>
          </p:nvSpPr>
          <p:spPr>
            <a:xfrm>
              <a:off x="7443787" y="3711575"/>
              <a:ext cx="274637" cy="655637"/>
            </a:xfrm>
            <a:prstGeom prst="rect">
              <a:avLst/>
            </a:prstGeom>
            <a:gradFill>
              <a:gsLst>
                <a:gs pos="0">
                  <a:schemeClr val="dk1"/>
                </a:gs>
                <a:gs pos="50000">
                  <a:srgbClr val="FFFFFF"/>
                </a:gs>
                <a:gs pos="100000">
                  <a:schemeClr val="dk1"/>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7" name="Google Shape;777;p21"/>
            <p:cNvSpPr txBox="1"/>
            <p:nvPr/>
          </p:nvSpPr>
          <p:spPr>
            <a:xfrm>
              <a:off x="7881937" y="3111500"/>
              <a:ext cx="295275" cy="693737"/>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8" name="Google Shape;778;p21"/>
            <p:cNvSpPr txBox="1"/>
            <p:nvPr/>
          </p:nvSpPr>
          <p:spPr>
            <a:xfrm>
              <a:off x="7475537" y="3944937"/>
              <a:ext cx="384175" cy="96837"/>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779" name="Google Shape;779;p21"/>
          <p:cNvSpPr/>
          <p:nvPr/>
        </p:nvSpPr>
        <p:spPr>
          <a:xfrm flipH="1" rot="540000">
            <a:off x="1547812" y="4826000"/>
            <a:ext cx="66675" cy="98425"/>
          </a:xfrm>
          <a:custGeom>
            <a:rect b="b" l="l" r="r" t="t"/>
            <a:pathLst>
              <a:path extrusionOk="0" h="396" w="279">
                <a:moveTo>
                  <a:pt x="58" y="342"/>
                </a:moveTo>
                <a:cubicBezTo>
                  <a:pt x="57" y="311"/>
                  <a:pt x="45" y="251"/>
                  <a:pt x="58" y="208"/>
                </a:cubicBezTo>
                <a:cubicBezTo>
                  <a:pt x="71" y="165"/>
                  <a:pt x="97" y="105"/>
                  <a:pt x="134" y="84"/>
                </a:cubicBezTo>
                <a:lnTo>
                  <a:pt x="279" y="84"/>
                </a:lnTo>
                <a:lnTo>
                  <a:pt x="273" y="0"/>
                </a:lnTo>
                <a:lnTo>
                  <a:pt x="147" y="0"/>
                </a:lnTo>
                <a:lnTo>
                  <a:pt x="107" y="41"/>
                </a:lnTo>
                <a:cubicBezTo>
                  <a:pt x="85" y="74"/>
                  <a:pt x="30" y="138"/>
                  <a:pt x="15" y="197"/>
                </a:cubicBezTo>
                <a:cubicBezTo>
                  <a:pt x="0" y="256"/>
                  <a:pt x="7" y="363"/>
                  <a:pt x="15" y="396"/>
                </a:cubicBezTo>
                <a:lnTo>
                  <a:pt x="63" y="396"/>
                </a:lnTo>
                <a:lnTo>
                  <a:pt x="58" y="342"/>
                </a:lnTo>
                <a:close/>
              </a:path>
            </a:pathLst>
          </a:custGeom>
          <a:gradFill>
            <a:gsLst>
              <a:gs pos="0">
                <a:srgbClr val="576869"/>
              </a:gs>
              <a:gs pos="100000">
                <a:schemeClr val="accent1"/>
              </a:gs>
            </a:gsLst>
            <a:lin ang="2700000" scaled="0"/>
          </a:gra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0" name="Google Shape;780;p21"/>
          <p:cNvSpPr/>
          <p:nvPr/>
        </p:nvSpPr>
        <p:spPr>
          <a:xfrm rot="480000">
            <a:off x="1552575" y="4924425"/>
            <a:ext cx="55562" cy="15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1" name="Google Shape;781;p21"/>
          <p:cNvSpPr/>
          <p:nvPr/>
        </p:nvSpPr>
        <p:spPr>
          <a:xfrm flipH="1" rot="540000">
            <a:off x="1544637" y="4867275"/>
            <a:ext cx="52387" cy="128587"/>
          </a:xfrm>
          <a:prstGeom prst="roundRect">
            <a:avLst>
              <a:gd fmla="val 9235" name="adj"/>
            </a:avLst>
          </a:prstGeom>
          <a:solidFill>
            <a:srgbClr val="333333"/>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2" name="Google Shape;782;p21"/>
          <p:cNvSpPr txBox="1"/>
          <p:nvPr/>
        </p:nvSpPr>
        <p:spPr>
          <a:xfrm flipH="1" rot="540000">
            <a:off x="1558925" y="4832350"/>
            <a:ext cx="31750" cy="20637"/>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3" name="Google Shape;783;p21"/>
          <p:cNvSpPr/>
          <p:nvPr/>
        </p:nvSpPr>
        <p:spPr>
          <a:xfrm flipH="1" rot="540000">
            <a:off x="1465262" y="4632325"/>
            <a:ext cx="277812" cy="21748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4" name="Google Shape;784;p21"/>
          <p:cNvSpPr/>
          <p:nvPr/>
        </p:nvSpPr>
        <p:spPr>
          <a:xfrm flipH="1" rot="540000">
            <a:off x="1470025" y="4527550"/>
            <a:ext cx="144462"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5" name="Google Shape;785;p21"/>
          <p:cNvSpPr/>
          <p:nvPr/>
        </p:nvSpPr>
        <p:spPr>
          <a:xfrm flipH="1" rot="540000">
            <a:off x="1546225" y="4648200"/>
            <a:ext cx="112712" cy="112712"/>
          </a:xfrm>
          <a:prstGeom prst="ellipse">
            <a:avLst/>
          </a:prstGeom>
          <a:gradFill>
            <a:gsLst>
              <a:gs pos="0">
                <a:srgbClr val="FFFFFF"/>
              </a:gs>
              <a:gs pos="50000">
                <a:srgbClr val="BFBFBF"/>
              </a:gs>
              <a:gs pos="100000">
                <a:srgbClr val="000000"/>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6" name="Google Shape;786;p21"/>
          <p:cNvSpPr/>
          <p:nvPr/>
        </p:nvSpPr>
        <p:spPr>
          <a:xfrm flipH="1" rot="540000">
            <a:off x="1431925" y="4543425"/>
            <a:ext cx="346075" cy="346075"/>
          </a:xfrm>
          <a:prstGeom prst="ellipse">
            <a:avLst/>
          </a:prstGeom>
          <a:solidFill>
            <a:srgbClr val="000000">
              <a:alpha val="50588"/>
            </a:srgbClr>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7" name="Google Shape;787;p21"/>
          <p:cNvSpPr/>
          <p:nvPr/>
        </p:nvSpPr>
        <p:spPr>
          <a:xfrm flipH="1" rot="540000">
            <a:off x="1571625" y="4668837"/>
            <a:ext cx="66675" cy="6508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8" name="Google Shape;788;p21"/>
          <p:cNvSpPr txBox="1"/>
          <p:nvPr/>
        </p:nvSpPr>
        <p:spPr>
          <a:xfrm flipH="1" rot="-180000">
            <a:off x="5129212" y="4773612"/>
            <a:ext cx="182562" cy="14922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9" name="Google Shape;789;p21"/>
          <p:cNvSpPr txBox="1"/>
          <p:nvPr/>
        </p:nvSpPr>
        <p:spPr>
          <a:xfrm flipH="1" rot="-180000">
            <a:off x="5319712" y="4762500"/>
            <a:ext cx="182562" cy="147637"/>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0" name="Google Shape;790;p21"/>
          <p:cNvSpPr txBox="1"/>
          <p:nvPr/>
        </p:nvSpPr>
        <p:spPr>
          <a:xfrm flipH="1" rot="-180000">
            <a:off x="5513387" y="4751387"/>
            <a:ext cx="182562" cy="147637"/>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1" name="Google Shape;791;p21"/>
          <p:cNvSpPr txBox="1"/>
          <p:nvPr/>
        </p:nvSpPr>
        <p:spPr>
          <a:xfrm flipH="1" rot="-60000">
            <a:off x="4692650" y="4876800"/>
            <a:ext cx="361950" cy="6667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2" name="Google Shape;792;p21"/>
          <p:cNvSpPr txBox="1"/>
          <p:nvPr/>
        </p:nvSpPr>
        <p:spPr>
          <a:xfrm rot="-660000">
            <a:off x="8191500" y="4532312"/>
            <a:ext cx="361950" cy="6667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3" name="Google Shape;793;p21"/>
          <p:cNvSpPr/>
          <p:nvPr/>
        </p:nvSpPr>
        <p:spPr>
          <a:xfrm flipH="1" rot="-480000">
            <a:off x="6865937" y="4581525"/>
            <a:ext cx="1882775" cy="1143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4" name="Google Shape;794;p21"/>
          <p:cNvSpPr/>
          <p:nvPr/>
        </p:nvSpPr>
        <p:spPr>
          <a:xfrm flipH="1" rot="-360000">
            <a:off x="6653212" y="4749800"/>
            <a:ext cx="220662" cy="155575"/>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5" name="Google Shape;795;p21"/>
          <p:cNvSpPr/>
          <p:nvPr/>
        </p:nvSpPr>
        <p:spPr>
          <a:xfrm rot="-300000">
            <a:off x="4516437" y="4837112"/>
            <a:ext cx="1882775" cy="1143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6" name="Google Shape;796;p21"/>
          <p:cNvSpPr/>
          <p:nvPr/>
        </p:nvSpPr>
        <p:spPr>
          <a:xfrm rot="-420000">
            <a:off x="6369050" y="4776787"/>
            <a:ext cx="220662" cy="155575"/>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7" name="Google Shape;797;p21"/>
          <p:cNvSpPr/>
          <p:nvPr/>
        </p:nvSpPr>
        <p:spPr>
          <a:xfrm flipH="1" rot="-360000">
            <a:off x="6570662" y="4429125"/>
            <a:ext cx="388937" cy="650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8" name="Google Shape;798;p21"/>
          <p:cNvSpPr/>
          <p:nvPr/>
        </p:nvSpPr>
        <p:spPr>
          <a:xfrm rot="-420000">
            <a:off x="6189662" y="4484687"/>
            <a:ext cx="392112" cy="650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9" name="Google Shape;799;p21"/>
          <p:cNvSpPr/>
          <p:nvPr/>
        </p:nvSpPr>
        <p:spPr>
          <a:xfrm rot="-420000">
            <a:off x="6521450" y="4116387"/>
            <a:ext cx="85725" cy="419100"/>
          </a:xfrm>
          <a:prstGeom prst="triangle">
            <a:avLst>
              <a:gd fmla="val 50000" name="adj"/>
            </a:avLst>
          </a:pr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0" name="Google Shape;800;p21"/>
          <p:cNvSpPr/>
          <p:nvPr/>
        </p:nvSpPr>
        <p:spPr>
          <a:xfrm rot="-420000">
            <a:off x="6375400" y="4478337"/>
            <a:ext cx="463550" cy="463550"/>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1" name="Google Shape;801;p21"/>
          <p:cNvSpPr/>
          <p:nvPr/>
        </p:nvSpPr>
        <p:spPr>
          <a:xfrm rot="-420000">
            <a:off x="6505575" y="4648200"/>
            <a:ext cx="211137" cy="200025"/>
          </a:xfrm>
          <a:prstGeom prst="ellipse">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2" name="Google Shape;802;p21"/>
          <p:cNvSpPr/>
          <p:nvPr/>
        </p:nvSpPr>
        <p:spPr>
          <a:xfrm flipH="1" rot="10440000">
            <a:off x="6556375" y="4546600"/>
            <a:ext cx="66675" cy="68262"/>
          </a:xfrm>
          <a:custGeom>
            <a:rect b="b" l="l" r="r" t="t"/>
            <a:pathLst>
              <a:path extrusionOk="0" h="21600" w="21600">
                <a:moveTo>
                  <a:pt x="0" y="0"/>
                </a:moveTo>
                <a:lnTo>
                  <a:pt x="5400" y="21600"/>
                </a:lnTo>
                <a:lnTo>
                  <a:pt x="16200" y="21600"/>
                </a:lnTo>
                <a:lnTo>
                  <a:pt x="21600" y="0"/>
                </a:lnTo>
                <a:close/>
              </a:path>
            </a:pathLst>
          </a:custGeom>
          <a:solidFill>
            <a:schemeClr val="lt2"/>
          </a:solidFill>
          <a:ln cap="flat" cmpd="sng" w="12700">
            <a:solidFill>
              <a:srgbClr val="000000"/>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3" name="Google Shape;803;p21"/>
          <p:cNvSpPr/>
          <p:nvPr/>
        </p:nvSpPr>
        <p:spPr>
          <a:xfrm flipH="1" rot="-360000">
            <a:off x="6630987" y="4537075"/>
            <a:ext cx="76200" cy="68262"/>
          </a:xfrm>
          <a:prstGeom prst="parallelogram">
            <a:avLst>
              <a:gd fmla="val 4552"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4" name="Google Shape;804;p21"/>
          <p:cNvSpPr/>
          <p:nvPr/>
        </p:nvSpPr>
        <p:spPr>
          <a:xfrm rot="-420000">
            <a:off x="6467475" y="4552950"/>
            <a:ext cx="77787" cy="68262"/>
          </a:xfrm>
          <a:prstGeom prst="parallelogram">
            <a:avLst>
              <a:gd fmla="val 4459"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5" name="Google Shape;805;p21"/>
          <p:cNvSpPr/>
          <p:nvPr/>
        </p:nvSpPr>
        <p:spPr>
          <a:xfrm rot="2760000">
            <a:off x="1622425" y="1495425"/>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6" name="Google Shape;806;p21"/>
          <p:cNvSpPr txBox="1"/>
          <p:nvPr/>
        </p:nvSpPr>
        <p:spPr>
          <a:xfrm>
            <a:off x="1855787" y="1598612"/>
            <a:ext cx="60325" cy="11112"/>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807" name="Google Shape;807;p21"/>
          <p:cNvGrpSpPr/>
          <p:nvPr/>
        </p:nvGrpSpPr>
        <p:grpSpPr>
          <a:xfrm flipH="1">
            <a:off x="1871662" y="1574800"/>
            <a:ext cx="30162" cy="57150"/>
            <a:chOff x="2486025" y="5248275"/>
            <a:chExt cx="238125" cy="542925"/>
          </a:xfrm>
        </p:grpSpPr>
        <p:sp>
          <p:nvSpPr>
            <p:cNvPr id="808" name="Google Shape;808;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9" name="Google Shape;809;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810" name="Google Shape;810;p21"/>
          <p:cNvSpPr/>
          <p:nvPr/>
        </p:nvSpPr>
        <p:spPr>
          <a:xfrm>
            <a:off x="1885950" y="1530350"/>
            <a:ext cx="58737" cy="150812"/>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1" name="Google Shape;811;p21"/>
          <p:cNvSpPr/>
          <p:nvPr/>
        </p:nvSpPr>
        <p:spPr>
          <a:xfrm flipH="1" rot="-2760000">
            <a:off x="1381125" y="1495425"/>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2" name="Google Shape;812;p21"/>
          <p:cNvSpPr txBox="1"/>
          <p:nvPr/>
        </p:nvSpPr>
        <p:spPr>
          <a:xfrm flipH="1">
            <a:off x="1357312" y="1598612"/>
            <a:ext cx="61912" cy="11112"/>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813" name="Google Shape;813;p21"/>
          <p:cNvGrpSpPr/>
          <p:nvPr/>
        </p:nvGrpSpPr>
        <p:grpSpPr>
          <a:xfrm>
            <a:off x="1373187" y="1574800"/>
            <a:ext cx="30162" cy="57150"/>
            <a:chOff x="2486025" y="5248275"/>
            <a:chExt cx="238125" cy="542925"/>
          </a:xfrm>
        </p:grpSpPr>
        <p:sp>
          <p:nvSpPr>
            <p:cNvPr id="814" name="Google Shape;814;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5" name="Google Shape;815;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816" name="Google Shape;816;p21"/>
          <p:cNvSpPr/>
          <p:nvPr/>
        </p:nvSpPr>
        <p:spPr>
          <a:xfrm flipH="1">
            <a:off x="1328737" y="1530350"/>
            <a:ext cx="60325" cy="150812"/>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7" name="Google Shape;817;p21"/>
          <p:cNvSpPr/>
          <p:nvPr/>
        </p:nvSpPr>
        <p:spPr>
          <a:xfrm>
            <a:off x="1249362" y="1116012"/>
            <a:ext cx="376237"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8" name="Google Shape;818;p21"/>
          <p:cNvSpPr/>
          <p:nvPr/>
        </p:nvSpPr>
        <p:spPr>
          <a:xfrm flipH="1">
            <a:off x="1620837" y="923925"/>
            <a:ext cx="36512" cy="287337"/>
          </a:xfrm>
          <a:prstGeom prst="triangle">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9" name="Google Shape;819;p21"/>
          <p:cNvSpPr/>
          <p:nvPr/>
        </p:nvSpPr>
        <p:spPr>
          <a:xfrm flipH="1">
            <a:off x="1782762" y="1185862"/>
            <a:ext cx="1112837" cy="79375"/>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0" name="Google Shape;820;p21"/>
          <p:cNvSpPr/>
          <p:nvPr/>
        </p:nvSpPr>
        <p:spPr>
          <a:xfrm>
            <a:off x="376237" y="1185862"/>
            <a:ext cx="1112837" cy="79375"/>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1" name="Google Shape;821;p21"/>
          <p:cNvSpPr/>
          <p:nvPr/>
        </p:nvSpPr>
        <p:spPr>
          <a:xfrm flipH="1">
            <a:off x="1484312" y="1201737"/>
            <a:ext cx="301625" cy="63500"/>
          </a:xfrm>
          <a:prstGeom prst="roundRect">
            <a:avLst>
              <a:gd fmla="val 16667" name="adj"/>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2" name="Google Shape;822;p21"/>
          <p:cNvSpPr/>
          <p:nvPr/>
        </p:nvSpPr>
        <p:spPr>
          <a:xfrm flipH="1">
            <a:off x="1651000" y="1116012"/>
            <a:ext cx="374650"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3" name="Google Shape;823;p21"/>
          <p:cNvSpPr/>
          <p:nvPr/>
        </p:nvSpPr>
        <p:spPr>
          <a:xfrm rot="10800000">
            <a:off x="1462087" y="1216025"/>
            <a:ext cx="354012" cy="342900"/>
          </a:xfrm>
          <a:custGeom>
            <a:rect b="b" l="l" r="r" t="t"/>
            <a:pathLst>
              <a:path extrusionOk="0" h="9455" w="10000">
                <a:moveTo>
                  <a:pt x="4966" y="105"/>
                </a:moveTo>
                <a:cubicBezTo>
                  <a:pt x="0" y="209"/>
                  <a:pt x="816" y="4852"/>
                  <a:pt x="0" y="6283"/>
                </a:cubicBezTo>
                <a:cubicBezTo>
                  <a:pt x="23" y="7086"/>
                  <a:pt x="46" y="7888"/>
                  <a:pt x="69" y="8691"/>
                </a:cubicBezTo>
                <a:cubicBezTo>
                  <a:pt x="954" y="9311"/>
                  <a:pt x="2828" y="9403"/>
                  <a:pt x="5310" y="9455"/>
                </a:cubicBezTo>
                <a:cubicBezTo>
                  <a:pt x="7793" y="9350"/>
                  <a:pt x="9172" y="9337"/>
                  <a:pt x="9931" y="8743"/>
                </a:cubicBezTo>
                <a:cubicBezTo>
                  <a:pt x="9862" y="7749"/>
                  <a:pt x="10000" y="7487"/>
                  <a:pt x="9931" y="6335"/>
                </a:cubicBezTo>
                <a:cubicBezTo>
                  <a:pt x="9161" y="5061"/>
                  <a:pt x="9931" y="0"/>
                  <a:pt x="4966" y="10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4" name="Google Shape;824;p21"/>
          <p:cNvSpPr/>
          <p:nvPr/>
        </p:nvSpPr>
        <p:spPr>
          <a:xfrm>
            <a:off x="1643062" y="1231900"/>
            <a:ext cx="146050"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825" name="Google Shape;825;p21"/>
          <p:cNvGrpSpPr/>
          <p:nvPr/>
        </p:nvGrpSpPr>
        <p:grpSpPr>
          <a:xfrm flipH="1">
            <a:off x="1619250" y="1406525"/>
            <a:ext cx="33337" cy="142875"/>
            <a:chOff x="7354887" y="3609975"/>
            <a:chExt cx="230187" cy="857250"/>
          </a:xfrm>
        </p:grpSpPr>
        <p:sp>
          <p:nvSpPr>
            <p:cNvPr id="826" name="Google Shape;826;p21"/>
            <p:cNvSpPr txBox="1"/>
            <p:nvPr/>
          </p:nvSpPr>
          <p:spPr>
            <a:xfrm>
              <a:off x="7388225" y="3838575"/>
              <a:ext cx="165100" cy="628650"/>
            </a:xfrm>
            <a:prstGeom prst="rect">
              <a:avLst/>
            </a:prstGeom>
            <a:gradFill>
              <a:gsLst>
                <a:gs pos="0">
                  <a:schemeClr val="dk1"/>
                </a:gs>
                <a:gs pos="50000">
                  <a:srgbClr val="FFFFFF"/>
                </a:gs>
                <a:gs pos="100000">
                  <a:schemeClr val="dk1"/>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7" name="Google Shape;827;p21"/>
            <p:cNvSpPr txBox="1"/>
            <p:nvPr/>
          </p:nvSpPr>
          <p:spPr>
            <a:xfrm>
              <a:off x="7366000" y="3609975"/>
              <a:ext cx="207962" cy="619125"/>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8" name="Google Shape;828;p21"/>
            <p:cNvSpPr txBox="1"/>
            <p:nvPr/>
          </p:nvSpPr>
          <p:spPr>
            <a:xfrm>
              <a:off x="7354887" y="4086225"/>
              <a:ext cx="230187" cy="104775"/>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829" name="Google Shape;829;p21"/>
          <p:cNvSpPr/>
          <p:nvPr/>
        </p:nvSpPr>
        <p:spPr>
          <a:xfrm flipH="1">
            <a:off x="1622425" y="1535112"/>
            <a:ext cx="66675" cy="100012"/>
          </a:xfrm>
          <a:custGeom>
            <a:rect b="b" l="l" r="r" t="t"/>
            <a:pathLst>
              <a:path extrusionOk="0" h="396" w="279">
                <a:moveTo>
                  <a:pt x="58" y="342"/>
                </a:moveTo>
                <a:cubicBezTo>
                  <a:pt x="57" y="311"/>
                  <a:pt x="45" y="251"/>
                  <a:pt x="58" y="208"/>
                </a:cubicBezTo>
                <a:cubicBezTo>
                  <a:pt x="71" y="165"/>
                  <a:pt x="97" y="105"/>
                  <a:pt x="134" y="84"/>
                </a:cubicBezTo>
                <a:lnTo>
                  <a:pt x="279" y="84"/>
                </a:lnTo>
                <a:lnTo>
                  <a:pt x="273" y="0"/>
                </a:lnTo>
                <a:lnTo>
                  <a:pt x="147" y="0"/>
                </a:lnTo>
                <a:lnTo>
                  <a:pt x="107" y="41"/>
                </a:lnTo>
                <a:cubicBezTo>
                  <a:pt x="85" y="74"/>
                  <a:pt x="30" y="138"/>
                  <a:pt x="15" y="197"/>
                </a:cubicBezTo>
                <a:cubicBezTo>
                  <a:pt x="0" y="256"/>
                  <a:pt x="7" y="363"/>
                  <a:pt x="15" y="396"/>
                </a:cubicBezTo>
                <a:lnTo>
                  <a:pt x="63" y="396"/>
                </a:lnTo>
                <a:lnTo>
                  <a:pt x="58" y="342"/>
                </a:lnTo>
                <a:close/>
              </a:path>
            </a:pathLst>
          </a:custGeom>
          <a:gradFill>
            <a:gsLst>
              <a:gs pos="0">
                <a:srgbClr val="576869"/>
              </a:gs>
              <a:gs pos="100000">
                <a:schemeClr val="accent1"/>
              </a:gs>
            </a:gsLst>
            <a:lin ang="2700000" scaled="0"/>
          </a:gra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0" name="Google Shape;830;p21"/>
          <p:cNvSpPr/>
          <p:nvPr/>
        </p:nvSpPr>
        <p:spPr>
          <a:xfrm>
            <a:off x="1619250" y="1619250"/>
            <a:ext cx="55562" cy="15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1" name="Google Shape;831;p21"/>
          <p:cNvSpPr/>
          <p:nvPr/>
        </p:nvSpPr>
        <p:spPr>
          <a:xfrm flipH="1">
            <a:off x="1611312" y="1563687"/>
            <a:ext cx="50800" cy="128587"/>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2" name="Google Shape;832;p21"/>
          <p:cNvSpPr txBox="1"/>
          <p:nvPr/>
        </p:nvSpPr>
        <p:spPr>
          <a:xfrm flipH="1">
            <a:off x="1622425" y="1533525"/>
            <a:ext cx="31750" cy="20637"/>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3" name="Google Shape;833;p21"/>
          <p:cNvSpPr/>
          <p:nvPr/>
        </p:nvSpPr>
        <p:spPr>
          <a:xfrm flipH="1">
            <a:off x="1501775" y="1323975"/>
            <a:ext cx="277812" cy="219075"/>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4" name="Google Shape;834;p21"/>
          <p:cNvSpPr/>
          <p:nvPr/>
        </p:nvSpPr>
        <p:spPr>
          <a:xfrm flipH="1">
            <a:off x="1484312" y="1231900"/>
            <a:ext cx="144462"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5" name="Google Shape;835;p21"/>
          <p:cNvSpPr/>
          <p:nvPr/>
        </p:nvSpPr>
        <p:spPr>
          <a:xfrm flipH="1">
            <a:off x="1581150" y="1335087"/>
            <a:ext cx="112712" cy="111125"/>
          </a:xfrm>
          <a:prstGeom prst="ellipse">
            <a:avLst/>
          </a:prstGeom>
          <a:gradFill>
            <a:gsLst>
              <a:gs pos="0">
                <a:srgbClr val="FFFFFF"/>
              </a:gs>
              <a:gs pos="50000">
                <a:srgbClr val="BFBFBF"/>
              </a:gs>
              <a:gs pos="100000">
                <a:srgbClr val="000000"/>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6" name="Google Shape;836;p21"/>
          <p:cNvSpPr/>
          <p:nvPr/>
        </p:nvSpPr>
        <p:spPr>
          <a:xfrm flipH="1">
            <a:off x="1468437" y="1206500"/>
            <a:ext cx="347662" cy="347662"/>
          </a:xfrm>
          <a:prstGeom prst="ellipse">
            <a:avLst/>
          </a:prstGeom>
          <a:solidFill>
            <a:srgbClr val="000000">
              <a:alpha val="50588"/>
            </a:srgbClr>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7" name="Google Shape;837;p21"/>
          <p:cNvSpPr/>
          <p:nvPr/>
        </p:nvSpPr>
        <p:spPr>
          <a:xfrm flipH="1">
            <a:off x="1603375" y="1357312"/>
            <a:ext cx="66675" cy="6667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8" name="Google Shape;838;p21"/>
          <p:cNvSpPr txBox="1"/>
          <p:nvPr/>
        </p:nvSpPr>
        <p:spPr>
          <a:xfrm>
            <a:off x="211137" y="5178425"/>
            <a:ext cx="3046412" cy="94297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This aircraft has no spoilers and therefore aileron rolls occur around the longitudinal axis of the aircraft</a:t>
            </a:r>
            <a:endParaRPr/>
          </a:p>
        </p:txBody>
      </p:sp>
      <p:sp>
        <p:nvSpPr>
          <p:cNvPr id="839" name="Google Shape;839;p21"/>
          <p:cNvSpPr txBox="1"/>
          <p:nvPr/>
        </p:nvSpPr>
        <p:spPr>
          <a:xfrm>
            <a:off x="4105275" y="5064125"/>
            <a:ext cx="4905375" cy="136842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This aircraft has spoiler augmentation on the down going wing which falls pivoting on the wing, not the longitudinal axis.  </a:t>
            </a:r>
            <a:endParaRPr/>
          </a:p>
          <a:p>
            <a:pPr indent="0" lvl="0" marL="0" marR="0" rtl="0" algn="just">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Application of opposite roll changes the pivot point  to the other wing.</a:t>
            </a:r>
            <a:endParaRPr/>
          </a:p>
        </p:txBody>
      </p:sp>
      <p:sp>
        <p:nvSpPr>
          <p:cNvPr id="840" name="Google Shape;840;p21"/>
          <p:cNvSpPr txBox="1"/>
          <p:nvPr/>
        </p:nvSpPr>
        <p:spPr>
          <a:xfrm>
            <a:off x="2595562" y="-26987"/>
            <a:ext cx="38925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AILERON CONTROL  -  SPOILERS</a:t>
            </a:r>
            <a:endParaRPr/>
          </a:p>
        </p:txBody>
      </p:sp>
      <p:sp>
        <p:nvSpPr>
          <p:cNvPr id="841" name="Google Shape;841;p21"/>
          <p:cNvSpPr txBox="1"/>
          <p:nvPr/>
        </p:nvSpPr>
        <p:spPr>
          <a:xfrm>
            <a:off x="250825" y="333375"/>
            <a:ext cx="9056687"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Unequal shock wave formation can cause disturbances in the rolling plane in aircraft not designed transonic / supersonic. If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aircraft is transonic or faster, ailerons move faster  than pressure wave transmission, causing loss of effectiveness. The</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problem is aggravated severely by flow separation. Differential   spoilers  are   effective    mitigants  </a:t>
            </a:r>
            <a:endParaRPr/>
          </a:p>
        </p:txBody>
      </p:sp>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845" name="Shape 845"/>
        <p:cNvGrpSpPr/>
        <p:nvPr/>
      </p:nvGrpSpPr>
      <p:grpSpPr>
        <a:xfrm>
          <a:off x="0" y="0"/>
          <a:ext cx="0" cy="0"/>
          <a:chOff x="0" y="0"/>
          <a:chExt cx="0" cy="0"/>
        </a:xfrm>
      </p:grpSpPr>
      <p:sp>
        <p:nvSpPr>
          <p:cNvPr id="846" name="Google Shape;846;p22"/>
          <p:cNvSpPr txBox="1"/>
          <p:nvPr>
            <p:ph idx="4294967295" type="title"/>
          </p:nvPr>
        </p:nvSpPr>
        <p:spPr>
          <a:xfrm>
            <a:off x="71437" y="44450"/>
            <a:ext cx="8964612" cy="3905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Narrow"/>
              <a:buNone/>
            </a:pPr>
            <a:r>
              <a:rPr b="1" i="0" lang="en-US" sz="1800" u="none" cap="none" strike="noStrike">
                <a:solidFill>
                  <a:srgbClr val="000000"/>
                </a:solidFill>
                <a:latin typeface="Arial Narrow"/>
                <a:ea typeface="Arial Narrow"/>
                <a:cs typeface="Arial Narrow"/>
                <a:sym typeface="Arial Narrow"/>
              </a:rPr>
              <a:t>     EFFECT OF ALTITUDE INCREASE ON  DIRECTION AND LONGITUDINAL STATIC STABILITY</a:t>
            </a:r>
            <a:endParaRPr/>
          </a:p>
        </p:txBody>
      </p:sp>
      <p:pic>
        <p:nvPicPr>
          <p:cNvPr id="847" name="Google Shape;847;p22"/>
          <p:cNvPicPr preferRelativeResize="0"/>
          <p:nvPr/>
        </p:nvPicPr>
        <p:blipFill rotWithShape="1">
          <a:blip r:embed="rId3">
            <a:alphaModFix/>
          </a:blip>
          <a:srcRect b="0" l="0" r="0" t="0"/>
          <a:stretch/>
        </p:blipFill>
        <p:spPr>
          <a:xfrm>
            <a:off x="0" y="2825750"/>
            <a:ext cx="9180512" cy="4032250"/>
          </a:xfrm>
          <a:prstGeom prst="rect">
            <a:avLst/>
          </a:prstGeom>
          <a:noFill/>
          <a:ln cap="flat" cmpd="sng" w="9525">
            <a:solidFill>
              <a:srgbClr val="006600"/>
            </a:solidFill>
            <a:prstDash val="solid"/>
            <a:miter lim="800000"/>
            <a:headEnd len="sm" w="sm" type="none"/>
            <a:tailEnd len="sm" w="sm" type="none"/>
          </a:ln>
        </p:spPr>
      </p:pic>
      <p:sp>
        <p:nvSpPr>
          <p:cNvPr id="848" name="Google Shape;848;p22"/>
          <p:cNvSpPr txBox="1"/>
          <p:nvPr/>
        </p:nvSpPr>
        <p:spPr>
          <a:xfrm>
            <a:off x="1671637" y="2292350"/>
            <a:ext cx="1841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49" name="Google Shape;849;p22"/>
          <p:cNvSpPr txBox="1"/>
          <p:nvPr/>
        </p:nvSpPr>
        <p:spPr>
          <a:xfrm>
            <a:off x="3348037" y="2816225"/>
            <a:ext cx="21955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6600"/>
              </a:buClr>
              <a:buSzPts val="1200"/>
              <a:buFont typeface="Arial Narrow"/>
              <a:buNone/>
            </a:pPr>
            <a:r>
              <a:rPr b="1" i="0" lang="en-US" sz="1200" u="none">
                <a:solidFill>
                  <a:srgbClr val="CC6600"/>
                </a:solidFill>
                <a:latin typeface="Arial Narrow"/>
                <a:ea typeface="Arial Narrow"/>
                <a:cs typeface="Arial Narrow"/>
                <a:sym typeface="Arial Narrow"/>
              </a:rPr>
              <a:t>TAS VECTOR AT HIGH ALTITUDE</a:t>
            </a:r>
            <a:endParaRPr/>
          </a:p>
        </p:txBody>
      </p:sp>
      <p:sp>
        <p:nvSpPr>
          <p:cNvPr id="850" name="Google Shape;850;p22"/>
          <p:cNvSpPr txBox="1"/>
          <p:nvPr/>
        </p:nvSpPr>
        <p:spPr>
          <a:xfrm>
            <a:off x="4624387" y="3344862"/>
            <a:ext cx="22082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TAS VECTOR AT LOW ALTITUDE </a:t>
            </a:r>
            <a:endParaRPr/>
          </a:p>
        </p:txBody>
      </p:sp>
      <p:sp>
        <p:nvSpPr>
          <p:cNvPr id="851" name="Google Shape;851;p22"/>
          <p:cNvSpPr txBox="1"/>
          <p:nvPr/>
        </p:nvSpPr>
        <p:spPr>
          <a:xfrm rot="-540000">
            <a:off x="623887" y="5645150"/>
            <a:ext cx="49815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6600"/>
              </a:buClr>
              <a:buSzPts val="1400"/>
              <a:buFont typeface="Arial Black"/>
              <a:buNone/>
            </a:pPr>
            <a:r>
              <a:rPr b="1" i="0" lang="en-US" sz="1400" u="none">
                <a:solidFill>
                  <a:srgbClr val="CC6600"/>
                </a:solidFill>
                <a:latin typeface="Arial Black"/>
                <a:ea typeface="Arial Black"/>
                <a:cs typeface="Arial Black"/>
                <a:sym typeface="Arial Black"/>
              </a:rPr>
              <a:t>Vector for resultant  high altitude relative airflow</a:t>
            </a:r>
            <a:endParaRPr/>
          </a:p>
        </p:txBody>
      </p:sp>
      <p:sp>
        <p:nvSpPr>
          <p:cNvPr id="852" name="Google Shape;852;p22"/>
          <p:cNvSpPr txBox="1"/>
          <p:nvPr/>
        </p:nvSpPr>
        <p:spPr>
          <a:xfrm rot="-780000">
            <a:off x="2987675" y="5826125"/>
            <a:ext cx="45561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9933"/>
              </a:buClr>
              <a:buSzPts val="1400"/>
              <a:buFont typeface="Arial Black"/>
              <a:buNone/>
            </a:pPr>
            <a:r>
              <a:rPr b="1" i="0" lang="en-US" sz="1400" u="none">
                <a:solidFill>
                  <a:srgbClr val="339933"/>
                </a:solidFill>
                <a:latin typeface="Arial Black"/>
                <a:ea typeface="Arial Black"/>
                <a:cs typeface="Arial Black"/>
                <a:sym typeface="Arial Black"/>
              </a:rPr>
              <a:t>Low altitude resultant relative airflow vector</a:t>
            </a:r>
            <a:endParaRPr/>
          </a:p>
        </p:txBody>
      </p:sp>
      <p:sp>
        <p:nvSpPr>
          <p:cNvPr id="853" name="Google Shape;853;p22"/>
          <p:cNvSpPr txBox="1"/>
          <p:nvPr/>
        </p:nvSpPr>
        <p:spPr>
          <a:xfrm>
            <a:off x="755650" y="5146675"/>
            <a:ext cx="2251075"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Identical linear displacement</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vectors at vertical / horizontal</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stabilisers</a:t>
            </a:r>
            <a:endParaRPr/>
          </a:p>
        </p:txBody>
      </p:sp>
      <p:cxnSp>
        <p:nvCxnSpPr>
          <p:cNvPr id="854" name="Google Shape;854;p22"/>
          <p:cNvCxnSpPr/>
          <p:nvPr/>
        </p:nvCxnSpPr>
        <p:spPr>
          <a:xfrm>
            <a:off x="1522412" y="5648325"/>
            <a:ext cx="1511300" cy="0"/>
          </a:xfrm>
          <a:prstGeom prst="straightConnector1">
            <a:avLst/>
          </a:prstGeom>
          <a:noFill/>
          <a:ln cap="flat" cmpd="sng" w="9525">
            <a:solidFill>
              <a:srgbClr val="006600"/>
            </a:solidFill>
            <a:prstDash val="solid"/>
            <a:miter lim="800000"/>
            <a:headEnd len="med" w="med" type="none"/>
            <a:tailEnd len="med" w="med" type="triangle"/>
          </a:ln>
        </p:spPr>
      </p:cxnSp>
      <p:cxnSp>
        <p:nvCxnSpPr>
          <p:cNvPr id="855" name="Google Shape;855;p22"/>
          <p:cNvCxnSpPr/>
          <p:nvPr/>
        </p:nvCxnSpPr>
        <p:spPr>
          <a:xfrm rot="10800000">
            <a:off x="684212" y="5622925"/>
            <a:ext cx="719137" cy="0"/>
          </a:xfrm>
          <a:prstGeom prst="straightConnector1">
            <a:avLst/>
          </a:prstGeom>
          <a:noFill/>
          <a:ln cap="flat" cmpd="sng" w="9525">
            <a:solidFill>
              <a:srgbClr val="CC6600"/>
            </a:solidFill>
            <a:prstDash val="solid"/>
            <a:miter lim="800000"/>
            <a:headEnd len="med" w="med" type="none"/>
            <a:tailEnd len="med" w="med" type="triangle"/>
          </a:ln>
        </p:spPr>
      </p:cxnSp>
      <p:sp>
        <p:nvSpPr>
          <p:cNvPr id="856" name="Google Shape;856;p22"/>
          <p:cNvSpPr txBox="1"/>
          <p:nvPr/>
        </p:nvSpPr>
        <p:spPr>
          <a:xfrm>
            <a:off x="827087" y="3130550"/>
            <a:ext cx="1912937"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Angles of attack induced</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at vertical / horizontal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stabilisers</a:t>
            </a:r>
            <a:endParaRPr/>
          </a:p>
        </p:txBody>
      </p:sp>
      <p:cxnSp>
        <p:nvCxnSpPr>
          <p:cNvPr id="857" name="Google Shape;857;p22"/>
          <p:cNvCxnSpPr/>
          <p:nvPr/>
        </p:nvCxnSpPr>
        <p:spPr>
          <a:xfrm>
            <a:off x="1687512" y="3779837"/>
            <a:ext cx="5045075" cy="1377950"/>
          </a:xfrm>
          <a:prstGeom prst="straightConnector1">
            <a:avLst/>
          </a:prstGeom>
          <a:noFill/>
          <a:ln cap="flat" cmpd="sng" w="9525">
            <a:solidFill>
              <a:srgbClr val="FF9900"/>
            </a:solidFill>
            <a:prstDash val="solid"/>
            <a:miter lim="800000"/>
            <a:headEnd len="med" w="med" type="none"/>
            <a:tailEnd len="med" w="med" type="triangle"/>
          </a:ln>
        </p:spPr>
      </p:cxnSp>
      <p:cxnSp>
        <p:nvCxnSpPr>
          <p:cNvPr id="858" name="Google Shape;858;p22"/>
          <p:cNvCxnSpPr/>
          <p:nvPr/>
        </p:nvCxnSpPr>
        <p:spPr>
          <a:xfrm>
            <a:off x="1331912" y="3802062"/>
            <a:ext cx="4968875" cy="1439862"/>
          </a:xfrm>
          <a:prstGeom prst="straightConnector1">
            <a:avLst/>
          </a:prstGeom>
          <a:noFill/>
          <a:ln cap="flat" cmpd="sng" w="9525">
            <a:solidFill>
              <a:srgbClr val="006600"/>
            </a:solidFill>
            <a:prstDash val="solid"/>
            <a:miter lim="800000"/>
            <a:headEnd len="med" w="med" type="none"/>
            <a:tailEnd len="med" w="med" type="triangle"/>
          </a:ln>
        </p:spPr>
      </p:cxnSp>
      <p:sp>
        <p:nvSpPr>
          <p:cNvPr id="859" name="Google Shape;859;p22"/>
          <p:cNvSpPr txBox="1"/>
          <p:nvPr/>
        </p:nvSpPr>
        <p:spPr>
          <a:xfrm>
            <a:off x="41275" y="595312"/>
            <a:ext cx="8447087"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Narrow"/>
              <a:buNone/>
            </a:pPr>
            <a:r>
              <a:rPr b="1" i="0" lang="en-US" sz="1200" u="sng">
                <a:solidFill>
                  <a:srgbClr val="000000"/>
                </a:solidFill>
                <a:latin typeface="Arial Narrow"/>
                <a:ea typeface="Arial Narrow"/>
                <a:cs typeface="Arial Narrow"/>
                <a:sym typeface="Arial Narrow"/>
              </a:rPr>
              <a:t>DEFINITION</a:t>
            </a:r>
            <a:r>
              <a:rPr b="1" i="0" lang="en-US" sz="1200" u="none">
                <a:solidFill>
                  <a:srgbClr val="000000"/>
                </a:solidFill>
                <a:latin typeface="Arial Narrow"/>
                <a:ea typeface="Arial Narrow"/>
                <a:cs typeface="Arial Narrow"/>
                <a:sym typeface="Arial Narrow"/>
              </a:rPr>
              <a:t>: THE TENDANCY OF AN AIRCRAFT TO RETURN TOWARDS THE ORIGINAL TRIMMED STATE  AFTER  DISTURBANCE  IN THE</a:t>
            </a:r>
            <a:endParaRPr/>
          </a:p>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                       DIRECTIONAL OR LONGITUDINAL PLANE </a:t>
            </a:r>
            <a:endParaRPr/>
          </a:p>
        </p:txBody>
      </p:sp>
      <p:sp>
        <p:nvSpPr>
          <p:cNvPr id="860" name="Google Shape;860;p22"/>
          <p:cNvSpPr txBox="1"/>
          <p:nvPr/>
        </p:nvSpPr>
        <p:spPr>
          <a:xfrm>
            <a:off x="136525" y="1200150"/>
            <a:ext cx="9013825" cy="15811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Stabilising moment  in these planes is provided by the coefficient of aerodynamic force induced at the vertical / horizontal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stabiliser, multiplied by the stabiliser centre of pressure distance from the relevant axis / centre of gravity.</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Comparing  identical values  of EAS in the same aircraft  from sea level to high altitude; the TAS vector increases, reducing the</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angle of attack induced at the vertical / horizontal stabilisers  by identical linear displacements at the vertical  / horizontal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stabilisers.  DIRECTIONAL AND LONGITUDINAL STATIC STABILITY  BOTH REDUCE WITH ALTITUDE FOR A CONSTANT EAS,</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WHILE LATERAL STABILITY REMAINS UNCHANGED    </a:t>
            </a:r>
            <a:endParaRPr/>
          </a:p>
        </p:txBody>
      </p:sp>
      <p:sp>
        <p:nvSpPr>
          <p:cNvPr id="861" name="Google Shape;861;p22"/>
          <p:cNvSpPr/>
          <p:nvPr/>
        </p:nvSpPr>
        <p:spPr>
          <a:xfrm>
            <a:off x="36512" y="13319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62" name="Google Shape;862;p22"/>
          <p:cNvSpPr/>
          <p:nvPr/>
        </p:nvSpPr>
        <p:spPr>
          <a:xfrm>
            <a:off x="34925" y="19637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867" name="Shape 867"/>
        <p:cNvGrpSpPr/>
        <p:nvPr/>
      </p:nvGrpSpPr>
      <p:grpSpPr>
        <a:xfrm>
          <a:off x="0" y="0"/>
          <a:ext cx="0" cy="0"/>
          <a:chOff x="0" y="0"/>
          <a:chExt cx="0" cy="0"/>
        </a:xfrm>
      </p:grpSpPr>
      <p:sp>
        <p:nvSpPr>
          <p:cNvPr id="868" name="Google Shape;868;p23"/>
          <p:cNvSpPr/>
          <p:nvPr/>
        </p:nvSpPr>
        <p:spPr>
          <a:xfrm flipH="1">
            <a:off x="4810125" y="2151062"/>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69" name="Google Shape;869;p23"/>
          <p:cNvSpPr/>
          <p:nvPr/>
        </p:nvSpPr>
        <p:spPr>
          <a:xfrm>
            <a:off x="1908175" y="2128837"/>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70" name="Google Shape;870;p23"/>
          <p:cNvSpPr/>
          <p:nvPr/>
        </p:nvSpPr>
        <p:spPr>
          <a:xfrm>
            <a:off x="4295775" y="869950"/>
            <a:ext cx="538162" cy="5307012"/>
          </a:xfrm>
          <a:custGeom>
            <a:rect b="b" l="l" r="r" t="t"/>
            <a:pathLst>
              <a:path extrusionOk="0" h="4038605" w="409575">
                <a:moveTo>
                  <a:pt x="390525" y="228605"/>
                </a:moveTo>
                <a:cubicBezTo>
                  <a:pt x="206277" y="0"/>
                  <a:pt x="152078" y="443111"/>
                  <a:pt x="0" y="219080"/>
                </a:cubicBezTo>
                <a:lnTo>
                  <a:pt x="0" y="2886080"/>
                </a:lnTo>
                <a:cubicBezTo>
                  <a:pt x="15875" y="3403605"/>
                  <a:pt x="136525" y="3654430"/>
                  <a:pt x="200025" y="4038605"/>
                </a:cubicBezTo>
                <a:cubicBezTo>
                  <a:pt x="273050" y="3657605"/>
                  <a:pt x="403225" y="3419480"/>
                  <a:pt x="409575" y="2895605"/>
                </a:cubicBezTo>
                <a:lnTo>
                  <a:pt x="390525" y="228605"/>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71" name="Google Shape;871;p23"/>
          <p:cNvSpPr/>
          <p:nvPr/>
        </p:nvSpPr>
        <p:spPr>
          <a:xfrm>
            <a:off x="3657600" y="5141912"/>
            <a:ext cx="827087"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72" name="Google Shape;872;p23"/>
          <p:cNvSpPr/>
          <p:nvPr/>
        </p:nvSpPr>
        <p:spPr>
          <a:xfrm flipH="1">
            <a:off x="4659312" y="5141912"/>
            <a:ext cx="825500"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873" name="Google Shape;873;p23"/>
          <p:cNvCxnSpPr/>
          <p:nvPr/>
        </p:nvCxnSpPr>
        <p:spPr>
          <a:xfrm flipH="1">
            <a:off x="1908175" y="2720975"/>
            <a:ext cx="2376487" cy="1787525"/>
          </a:xfrm>
          <a:prstGeom prst="straightConnector1">
            <a:avLst/>
          </a:prstGeom>
          <a:noFill/>
          <a:ln cap="rnd" cmpd="sng" w="9525">
            <a:solidFill>
              <a:srgbClr val="000000"/>
            </a:solidFill>
            <a:prstDash val="solid"/>
            <a:miter lim="800000"/>
            <a:headEnd len="med" w="med" type="none"/>
            <a:tailEnd len="med" w="med" type="none"/>
          </a:ln>
        </p:spPr>
      </p:cxnSp>
      <p:cxnSp>
        <p:nvCxnSpPr>
          <p:cNvPr id="874" name="Google Shape;874;p23"/>
          <p:cNvCxnSpPr/>
          <p:nvPr/>
        </p:nvCxnSpPr>
        <p:spPr>
          <a:xfrm>
            <a:off x="4826000" y="2733675"/>
            <a:ext cx="2376487" cy="1728787"/>
          </a:xfrm>
          <a:prstGeom prst="straightConnector1">
            <a:avLst/>
          </a:prstGeom>
          <a:noFill/>
          <a:ln cap="rnd" cmpd="sng" w="9525">
            <a:solidFill>
              <a:srgbClr val="000000"/>
            </a:solidFill>
            <a:prstDash val="solid"/>
            <a:miter lim="800000"/>
            <a:headEnd len="med" w="med" type="none"/>
            <a:tailEnd len="med" w="med" type="none"/>
          </a:ln>
        </p:spPr>
      </p:cxnSp>
      <p:cxnSp>
        <p:nvCxnSpPr>
          <p:cNvPr id="875" name="Google Shape;875;p23"/>
          <p:cNvCxnSpPr/>
          <p:nvPr/>
        </p:nvCxnSpPr>
        <p:spPr>
          <a:xfrm>
            <a:off x="5219700" y="2133600"/>
            <a:ext cx="0" cy="2016125"/>
          </a:xfrm>
          <a:prstGeom prst="straightConnector1">
            <a:avLst/>
          </a:prstGeom>
          <a:noFill/>
          <a:ln cap="flat" cmpd="sng" w="28575">
            <a:solidFill>
              <a:srgbClr val="000000"/>
            </a:solidFill>
            <a:prstDash val="solid"/>
            <a:miter lim="800000"/>
            <a:headEnd len="med" w="med" type="none"/>
            <a:tailEnd len="med" w="med" type="triangle"/>
          </a:ln>
        </p:spPr>
      </p:cxnSp>
      <p:cxnSp>
        <p:nvCxnSpPr>
          <p:cNvPr id="876" name="Google Shape;876;p23"/>
          <p:cNvCxnSpPr/>
          <p:nvPr/>
        </p:nvCxnSpPr>
        <p:spPr>
          <a:xfrm>
            <a:off x="3924300" y="2154237"/>
            <a:ext cx="0" cy="1944687"/>
          </a:xfrm>
          <a:prstGeom prst="straightConnector1">
            <a:avLst/>
          </a:prstGeom>
          <a:noFill/>
          <a:ln cap="flat" cmpd="sng" w="28575">
            <a:solidFill>
              <a:srgbClr val="000000"/>
            </a:solidFill>
            <a:prstDash val="solid"/>
            <a:miter lim="800000"/>
            <a:headEnd len="med" w="med" type="none"/>
            <a:tailEnd len="med" w="med" type="triangle"/>
          </a:ln>
        </p:spPr>
      </p:cxnSp>
      <p:cxnSp>
        <p:nvCxnSpPr>
          <p:cNvPr id="877" name="Google Shape;877;p23"/>
          <p:cNvCxnSpPr/>
          <p:nvPr/>
        </p:nvCxnSpPr>
        <p:spPr>
          <a:xfrm flipH="1" rot="10800000">
            <a:off x="5219700" y="2984500"/>
            <a:ext cx="504825" cy="576262"/>
          </a:xfrm>
          <a:prstGeom prst="straightConnector1">
            <a:avLst/>
          </a:prstGeom>
          <a:noFill/>
          <a:ln cap="flat" cmpd="sng" w="9525">
            <a:solidFill>
              <a:srgbClr val="0066FF"/>
            </a:solidFill>
            <a:prstDash val="solid"/>
            <a:miter lim="800000"/>
            <a:headEnd len="med" w="med" type="none"/>
            <a:tailEnd len="med" w="med" type="none"/>
          </a:ln>
        </p:spPr>
      </p:cxnSp>
      <p:cxnSp>
        <p:nvCxnSpPr>
          <p:cNvPr id="878" name="Google Shape;878;p23"/>
          <p:cNvCxnSpPr/>
          <p:nvPr/>
        </p:nvCxnSpPr>
        <p:spPr>
          <a:xfrm rot="10800000">
            <a:off x="3432175" y="2962275"/>
            <a:ext cx="492125" cy="576262"/>
          </a:xfrm>
          <a:prstGeom prst="straightConnector1">
            <a:avLst/>
          </a:prstGeom>
          <a:noFill/>
          <a:ln cap="flat" cmpd="sng" w="9525">
            <a:solidFill>
              <a:srgbClr val="0066FF"/>
            </a:solidFill>
            <a:prstDash val="solid"/>
            <a:miter lim="800000"/>
            <a:headEnd len="med" w="med" type="none"/>
            <a:tailEnd len="med" w="med" type="none"/>
          </a:ln>
        </p:spPr>
      </p:cxnSp>
      <p:cxnSp>
        <p:nvCxnSpPr>
          <p:cNvPr id="879" name="Google Shape;879;p23"/>
          <p:cNvCxnSpPr/>
          <p:nvPr/>
        </p:nvCxnSpPr>
        <p:spPr>
          <a:xfrm flipH="1" rot="840000">
            <a:off x="3419475" y="2420937"/>
            <a:ext cx="431800" cy="576262"/>
          </a:xfrm>
          <a:prstGeom prst="straightConnector1">
            <a:avLst/>
          </a:prstGeom>
          <a:noFill/>
          <a:ln cap="flat" cmpd="sng" w="9525">
            <a:solidFill>
              <a:srgbClr val="990033"/>
            </a:solidFill>
            <a:prstDash val="solid"/>
            <a:miter lim="800000"/>
            <a:headEnd len="med" w="med" type="none"/>
            <a:tailEnd len="med" w="med" type="triangle"/>
          </a:ln>
        </p:spPr>
      </p:cxnSp>
      <p:cxnSp>
        <p:nvCxnSpPr>
          <p:cNvPr id="880" name="Google Shape;880;p23"/>
          <p:cNvCxnSpPr/>
          <p:nvPr/>
        </p:nvCxnSpPr>
        <p:spPr>
          <a:xfrm rot="-300000">
            <a:off x="5232400" y="2471737"/>
            <a:ext cx="550862" cy="504825"/>
          </a:xfrm>
          <a:prstGeom prst="straightConnector1">
            <a:avLst/>
          </a:prstGeom>
          <a:noFill/>
          <a:ln cap="flat" cmpd="sng" w="9525">
            <a:solidFill>
              <a:srgbClr val="990033"/>
            </a:solidFill>
            <a:prstDash val="solid"/>
            <a:miter lim="800000"/>
            <a:headEnd len="med" w="med" type="none"/>
            <a:tailEnd len="med" w="med" type="triangle"/>
          </a:ln>
        </p:spPr>
      </p:cxnSp>
      <p:sp>
        <p:nvSpPr>
          <p:cNvPr id="881" name="Google Shape;881;p23"/>
          <p:cNvSpPr txBox="1"/>
          <p:nvPr/>
        </p:nvSpPr>
        <p:spPr>
          <a:xfrm>
            <a:off x="6697662" y="2928937"/>
            <a:ext cx="16049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Sweepback Angle</a:t>
            </a:r>
            <a:endParaRPr/>
          </a:p>
        </p:txBody>
      </p:sp>
      <p:cxnSp>
        <p:nvCxnSpPr>
          <p:cNvPr id="882" name="Google Shape;882;p23"/>
          <p:cNvCxnSpPr/>
          <p:nvPr/>
        </p:nvCxnSpPr>
        <p:spPr>
          <a:xfrm flipH="1">
            <a:off x="5257800" y="3094037"/>
            <a:ext cx="1511300" cy="288925"/>
          </a:xfrm>
          <a:prstGeom prst="straightConnector1">
            <a:avLst/>
          </a:prstGeom>
          <a:noFill/>
          <a:ln cap="flat" cmpd="sng" w="9525">
            <a:solidFill>
              <a:srgbClr val="000000"/>
            </a:solidFill>
            <a:prstDash val="solid"/>
            <a:miter lim="800000"/>
            <a:headEnd len="med" w="med" type="none"/>
            <a:tailEnd len="med" w="med" type="triangle"/>
          </a:ln>
        </p:spPr>
      </p:cxnSp>
      <p:sp>
        <p:nvSpPr>
          <p:cNvPr id="883" name="Google Shape;883;p23"/>
          <p:cNvSpPr txBox="1"/>
          <p:nvPr/>
        </p:nvSpPr>
        <p:spPr>
          <a:xfrm>
            <a:off x="1252537" y="2967037"/>
            <a:ext cx="12985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Torsional Axis</a:t>
            </a:r>
            <a:endParaRPr/>
          </a:p>
        </p:txBody>
      </p:sp>
      <p:cxnSp>
        <p:nvCxnSpPr>
          <p:cNvPr id="884" name="Google Shape;884;p23"/>
          <p:cNvCxnSpPr/>
          <p:nvPr/>
        </p:nvCxnSpPr>
        <p:spPr>
          <a:xfrm>
            <a:off x="2484437" y="3140075"/>
            <a:ext cx="574675" cy="504825"/>
          </a:xfrm>
          <a:prstGeom prst="straightConnector1">
            <a:avLst/>
          </a:prstGeom>
          <a:noFill/>
          <a:ln cap="flat" cmpd="sng" w="9525">
            <a:solidFill>
              <a:srgbClr val="000000"/>
            </a:solidFill>
            <a:prstDash val="solid"/>
            <a:miter lim="800000"/>
            <a:headEnd len="med" w="med" type="none"/>
            <a:tailEnd len="med" w="med" type="triangle"/>
          </a:ln>
        </p:spPr>
      </p:cxnSp>
      <p:sp>
        <p:nvSpPr>
          <p:cNvPr id="885" name="Google Shape;885;p23"/>
          <p:cNvSpPr txBox="1"/>
          <p:nvPr/>
        </p:nvSpPr>
        <p:spPr>
          <a:xfrm>
            <a:off x="163512" y="1700212"/>
            <a:ext cx="3556000" cy="730250"/>
          </a:xfrm>
          <a:prstGeom prst="rect">
            <a:avLst/>
          </a:prstGeom>
          <a:solidFill>
            <a:srgbClr val="FFC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FF"/>
              </a:buClr>
              <a:buSzPts val="1400"/>
              <a:buFont typeface="Arimo"/>
              <a:buNone/>
            </a:pPr>
            <a:r>
              <a:rPr b="1" i="0" lang="en-US" sz="1400" u="none">
                <a:solidFill>
                  <a:srgbClr val="0066FF"/>
                </a:solidFill>
                <a:latin typeface="Arimo"/>
                <a:ea typeface="Arimo"/>
                <a:cs typeface="Arimo"/>
                <a:sym typeface="Arimo"/>
              </a:rPr>
              <a:t>Blue component NORMAL to torsional axis</a:t>
            </a:r>
            <a:endParaRPr/>
          </a:p>
          <a:p>
            <a:pPr indent="0" lvl="0" marL="0" marR="0" rtl="0" algn="l">
              <a:lnSpc>
                <a:spcPct val="100000"/>
              </a:lnSpc>
              <a:spcBef>
                <a:spcPts val="0"/>
              </a:spcBef>
              <a:spcAft>
                <a:spcPts val="0"/>
              </a:spcAft>
              <a:buClr>
                <a:srgbClr val="0066FF"/>
              </a:buClr>
              <a:buSzPts val="1400"/>
              <a:buFont typeface="Arimo"/>
              <a:buNone/>
            </a:pPr>
            <a:r>
              <a:rPr b="1" i="0" lang="en-US" sz="1400" u="none">
                <a:solidFill>
                  <a:srgbClr val="0066FF"/>
                </a:solidFill>
                <a:latin typeface="Arimo"/>
                <a:ea typeface="Arimo"/>
                <a:cs typeface="Arimo"/>
                <a:sym typeface="Arimo"/>
              </a:rPr>
              <a:t>produces reduced lift.- function of cosine</a:t>
            </a:r>
            <a:endParaRPr/>
          </a:p>
          <a:p>
            <a:pPr indent="0" lvl="0" marL="0" marR="0" rtl="0" algn="l">
              <a:lnSpc>
                <a:spcPct val="100000"/>
              </a:lnSpc>
              <a:spcBef>
                <a:spcPts val="0"/>
              </a:spcBef>
              <a:spcAft>
                <a:spcPts val="0"/>
              </a:spcAft>
              <a:buClr>
                <a:srgbClr val="0066FF"/>
              </a:buClr>
              <a:buSzPts val="1400"/>
              <a:buFont typeface="Arimo"/>
              <a:buNone/>
            </a:pPr>
            <a:r>
              <a:rPr b="1" i="0" lang="en-US" sz="1400" u="none">
                <a:solidFill>
                  <a:srgbClr val="0066FF"/>
                </a:solidFill>
                <a:latin typeface="Arimo"/>
                <a:ea typeface="Arimo"/>
                <a:cs typeface="Arimo"/>
                <a:sym typeface="Arimo"/>
              </a:rPr>
              <a:t>of sweepback angle  </a:t>
            </a:r>
            <a:endParaRPr/>
          </a:p>
        </p:txBody>
      </p:sp>
      <p:cxnSp>
        <p:nvCxnSpPr>
          <p:cNvPr id="886" name="Google Shape;886;p23"/>
          <p:cNvCxnSpPr/>
          <p:nvPr/>
        </p:nvCxnSpPr>
        <p:spPr>
          <a:xfrm>
            <a:off x="1979612" y="2276475"/>
            <a:ext cx="1512887" cy="792162"/>
          </a:xfrm>
          <a:prstGeom prst="straightConnector1">
            <a:avLst/>
          </a:prstGeom>
          <a:noFill/>
          <a:ln cap="flat" cmpd="sng" w="9525">
            <a:solidFill>
              <a:srgbClr val="0066FF"/>
            </a:solidFill>
            <a:prstDash val="solid"/>
            <a:miter lim="800000"/>
            <a:headEnd len="med" w="med" type="none"/>
            <a:tailEnd len="med" w="med" type="triangle"/>
          </a:ln>
        </p:spPr>
      </p:cxnSp>
      <p:sp>
        <p:nvSpPr>
          <p:cNvPr id="887" name="Google Shape;887;p23"/>
          <p:cNvSpPr txBox="1"/>
          <p:nvPr/>
        </p:nvSpPr>
        <p:spPr>
          <a:xfrm>
            <a:off x="5435600" y="1341437"/>
            <a:ext cx="3613150" cy="730250"/>
          </a:xfrm>
          <a:prstGeom prst="rect">
            <a:avLst/>
          </a:prstGeom>
          <a:solidFill>
            <a:srgbClr val="FFC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0033"/>
              </a:buClr>
              <a:buSzPts val="1400"/>
              <a:buFont typeface="Arimo"/>
              <a:buNone/>
            </a:pPr>
            <a:r>
              <a:rPr b="1" i="0" lang="en-US" sz="1400" u="none">
                <a:solidFill>
                  <a:srgbClr val="990033"/>
                </a:solidFill>
                <a:latin typeface="Arimo"/>
                <a:ea typeface="Arimo"/>
                <a:cs typeface="Arimo"/>
                <a:sym typeface="Arimo"/>
              </a:rPr>
              <a:t>Red component parallel to torsional </a:t>
            </a:r>
            <a:endParaRPr/>
          </a:p>
          <a:p>
            <a:pPr indent="0" lvl="0" marL="0" marR="0" rtl="0" algn="l">
              <a:lnSpc>
                <a:spcPct val="100000"/>
              </a:lnSpc>
              <a:spcBef>
                <a:spcPts val="0"/>
              </a:spcBef>
              <a:spcAft>
                <a:spcPts val="0"/>
              </a:spcAft>
              <a:buClr>
                <a:srgbClr val="990033"/>
              </a:buClr>
              <a:buSzPts val="1400"/>
              <a:buFont typeface="Arimo"/>
              <a:buNone/>
            </a:pPr>
            <a:r>
              <a:rPr b="1" i="0" lang="en-US" sz="1400" u="none">
                <a:solidFill>
                  <a:srgbClr val="990033"/>
                </a:solidFill>
                <a:latin typeface="Arimo"/>
                <a:ea typeface="Arimo"/>
                <a:cs typeface="Arimo"/>
                <a:sym typeface="Arimo"/>
              </a:rPr>
              <a:t>axis is span wise flow above and below the</a:t>
            </a:r>
            <a:endParaRPr/>
          </a:p>
          <a:p>
            <a:pPr indent="0" lvl="0" marL="0" marR="0" rtl="0" algn="l">
              <a:lnSpc>
                <a:spcPct val="100000"/>
              </a:lnSpc>
              <a:spcBef>
                <a:spcPts val="0"/>
              </a:spcBef>
              <a:spcAft>
                <a:spcPts val="0"/>
              </a:spcAft>
              <a:buClr>
                <a:srgbClr val="990033"/>
              </a:buClr>
              <a:buSzPts val="1400"/>
              <a:buFont typeface="Arimo"/>
              <a:buNone/>
            </a:pPr>
            <a:r>
              <a:rPr b="1" i="0" lang="en-US" sz="1400" u="none">
                <a:solidFill>
                  <a:srgbClr val="990033"/>
                </a:solidFill>
                <a:latin typeface="Arimo"/>
                <a:ea typeface="Arimo"/>
                <a:cs typeface="Arimo"/>
                <a:sym typeface="Arimo"/>
              </a:rPr>
              <a:t>wing, and is aerodynamically problematic.   </a:t>
            </a:r>
            <a:endParaRPr/>
          </a:p>
        </p:txBody>
      </p:sp>
      <p:cxnSp>
        <p:nvCxnSpPr>
          <p:cNvPr id="888" name="Google Shape;888;p23"/>
          <p:cNvCxnSpPr/>
          <p:nvPr/>
        </p:nvCxnSpPr>
        <p:spPr>
          <a:xfrm flipH="1">
            <a:off x="5581650" y="2060575"/>
            <a:ext cx="935037" cy="647700"/>
          </a:xfrm>
          <a:prstGeom prst="straightConnector1">
            <a:avLst/>
          </a:prstGeom>
          <a:noFill/>
          <a:ln cap="flat" cmpd="sng" w="9525">
            <a:solidFill>
              <a:srgbClr val="990033"/>
            </a:solidFill>
            <a:prstDash val="solid"/>
            <a:miter lim="800000"/>
            <a:headEnd len="med" w="med" type="none"/>
            <a:tailEnd len="med" w="med" type="triangle"/>
          </a:ln>
        </p:spPr>
      </p:cxnSp>
      <p:sp>
        <p:nvSpPr>
          <p:cNvPr id="889" name="Google Shape;889;p23"/>
          <p:cNvSpPr txBox="1"/>
          <p:nvPr/>
        </p:nvSpPr>
        <p:spPr>
          <a:xfrm>
            <a:off x="4787900" y="4060825"/>
            <a:ext cx="13874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Relative airflow</a:t>
            </a:r>
            <a:endParaRPr/>
          </a:p>
        </p:txBody>
      </p:sp>
      <p:sp>
        <p:nvSpPr>
          <p:cNvPr id="890" name="Google Shape;890;p23"/>
          <p:cNvSpPr txBox="1"/>
          <p:nvPr/>
        </p:nvSpPr>
        <p:spPr>
          <a:xfrm>
            <a:off x="2897187" y="4064000"/>
            <a:ext cx="13874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Relative airflow</a:t>
            </a:r>
            <a:endParaRPr/>
          </a:p>
        </p:txBody>
      </p:sp>
      <p:sp>
        <p:nvSpPr>
          <p:cNvPr id="891" name="Google Shape;891;p23"/>
          <p:cNvSpPr txBox="1"/>
          <p:nvPr/>
        </p:nvSpPr>
        <p:spPr>
          <a:xfrm>
            <a:off x="14287" y="44450"/>
            <a:ext cx="907256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DISADVANTAGES OF THE SWEPT WING  –  LIFT / DRAG</a:t>
            </a:r>
            <a:endParaRPr/>
          </a:p>
        </p:txBody>
      </p:sp>
      <p:sp>
        <p:nvSpPr>
          <p:cNvPr id="892" name="Google Shape;892;p23"/>
          <p:cNvSpPr txBox="1"/>
          <p:nvPr/>
        </p:nvSpPr>
        <p:spPr>
          <a:xfrm>
            <a:off x="412750" y="461962"/>
            <a:ext cx="8751887" cy="581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For any given angle of attack, lift is reduced as the cosine of sweepback angle        increased angle of attack.</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Increased angle of attack        higher induced drag       poorer lift / drag ratio.</a:t>
            </a:r>
            <a:endParaRPr/>
          </a:p>
        </p:txBody>
      </p:sp>
      <p:cxnSp>
        <p:nvCxnSpPr>
          <p:cNvPr id="893" name="Google Shape;893;p23"/>
          <p:cNvCxnSpPr/>
          <p:nvPr/>
        </p:nvCxnSpPr>
        <p:spPr>
          <a:xfrm>
            <a:off x="6732587" y="658812"/>
            <a:ext cx="287337" cy="0"/>
          </a:xfrm>
          <a:prstGeom prst="straightConnector1">
            <a:avLst/>
          </a:prstGeom>
          <a:noFill/>
          <a:ln cap="flat" cmpd="sng" w="9525">
            <a:solidFill>
              <a:srgbClr val="000000"/>
            </a:solidFill>
            <a:prstDash val="solid"/>
            <a:miter lim="800000"/>
            <a:headEnd len="med" w="med" type="none"/>
            <a:tailEnd len="med" w="med" type="triangle"/>
          </a:ln>
        </p:spPr>
      </p:cxnSp>
      <p:cxnSp>
        <p:nvCxnSpPr>
          <p:cNvPr id="894" name="Google Shape;894;p23"/>
          <p:cNvCxnSpPr/>
          <p:nvPr/>
        </p:nvCxnSpPr>
        <p:spPr>
          <a:xfrm>
            <a:off x="2481262" y="895350"/>
            <a:ext cx="358775" cy="0"/>
          </a:xfrm>
          <a:prstGeom prst="straightConnector1">
            <a:avLst/>
          </a:prstGeom>
          <a:noFill/>
          <a:ln cap="flat" cmpd="sng" w="9525">
            <a:solidFill>
              <a:srgbClr val="000000"/>
            </a:solidFill>
            <a:prstDash val="solid"/>
            <a:miter lim="800000"/>
            <a:headEnd len="med" w="med" type="none"/>
            <a:tailEnd len="med" w="med" type="triangle"/>
          </a:ln>
        </p:spPr>
      </p:cxnSp>
      <p:cxnSp>
        <p:nvCxnSpPr>
          <p:cNvPr id="895" name="Google Shape;895;p23"/>
          <p:cNvCxnSpPr/>
          <p:nvPr/>
        </p:nvCxnSpPr>
        <p:spPr>
          <a:xfrm>
            <a:off x="4462462" y="895350"/>
            <a:ext cx="287337" cy="0"/>
          </a:xfrm>
          <a:prstGeom prst="straightConnector1">
            <a:avLst/>
          </a:prstGeom>
          <a:noFill/>
          <a:ln cap="flat" cmpd="sng" w="9525">
            <a:solidFill>
              <a:srgbClr val="000000"/>
            </a:solidFill>
            <a:prstDash val="solid"/>
            <a:miter lim="800000"/>
            <a:headEnd len="med" w="med" type="none"/>
            <a:tailEnd len="med" w="med" type="triangle"/>
          </a:ln>
        </p:spPr>
      </p:cxnSp>
      <p:sp>
        <p:nvSpPr>
          <p:cNvPr id="896" name="Google Shape;896;p23"/>
          <p:cNvSpPr/>
          <p:nvPr/>
        </p:nvSpPr>
        <p:spPr>
          <a:xfrm>
            <a:off x="349250" y="8366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97" name="Google Shape;897;p23"/>
          <p:cNvSpPr/>
          <p:nvPr/>
        </p:nvSpPr>
        <p:spPr>
          <a:xfrm>
            <a:off x="349250" y="6207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901" name="Shape 901"/>
        <p:cNvGrpSpPr/>
        <p:nvPr/>
      </p:nvGrpSpPr>
      <p:grpSpPr>
        <a:xfrm>
          <a:off x="0" y="0"/>
          <a:ext cx="0" cy="0"/>
          <a:chOff x="0" y="0"/>
          <a:chExt cx="0" cy="0"/>
        </a:xfrm>
      </p:grpSpPr>
      <p:sp>
        <p:nvSpPr>
          <p:cNvPr id="902" name="Google Shape;902;p24"/>
          <p:cNvSpPr/>
          <p:nvPr/>
        </p:nvSpPr>
        <p:spPr>
          <a:xfrm>
            <a:off x="0" y="4221162"/>
            <a:ext cx="9144000" cy="263683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903" name="Google Shape;903;p24"/>
          <p:cNvPicPr preferRelativeResize="0"/>
          <p:nvPr/>
        </p:nvPicPr>
        <p:blipFill rotWithShape="1">
          <a:blip r:embed="rId3">
            <a:alphaModFix/>
          </a:blip>
          <a:srcRect b="0" l="0" r="0" t="0"/>
          <a:stretch/>
        </p:blipFill>
        <p:spPr>
          <a:xfrm>
            <a:off x="468312" y="4757737"/>
            <a:ext cx="8235950" cy="1479550"/>
          </a:xfrm>
          <a:prstGeom prst="rect">
            <a:avLst/>
          </a:prstGeom>
          <a:noFill/>
          <a:ln>
            <a:noFill/>
          </a:ln>
        </p:spPr>
      </p:pic>
      <p:sp>
        <p:nvSpPr>
          <p:cNvPr id="904" name="Google Shape;904;p24"/>
          <p:cNvSpPr/>
          <p:nvPr/>
        </p:nvSpPr>
        <p:spPr>
          <a:xfrm>
            <a:off x="3436937" y="4935537"/>
            <a:ext cx="161925" cy="161925"/>
          </a:xfrm>
          <a:prstGeom prst="rect">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05" name="Google Shape;905;p24"/>
          <p:cNvSpPr/>
          <p:nvPr/>
        </p:nvSpPr>
        <p:spPr>
          <a:xfrm>
            <a:off x="7907337" y="5211762"/>
            <a:ext cx="161925" cy="161925"/>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06" name="Google Shape;906;p24"/>
          <p:cNvSpPr txBox="1"/>
          <p:nvPr/>
        </p:nvSpPr>
        <p:spPr>
          <a:xfrm rot="-180000">
            <a:off x="1114425" y="4900612"/>
            <a:ext cx="2135187"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Relative airflow accelerates.</a:t>
            </a:r>
            <a:endParaRPr/>
          </a:p>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Static pressure reduces.</a:t>
            </a:r>
            <a:endParaRPr/>
          </a:p>
        </p:txBody>
      </p:sp>
      <p:sp>
        <p:nvSpPr>
          <p:cNvPr id="907" name="Google Shape;907;p24"/>
          <p:cNvSpPr txBox="1"/>
          <p:nvPr/>
        </p:nvSpPr>
        <p:spPr>
          <a:xfrm rot="120000">
            <a:off x="5740400" y="4670425"/>
            <a:ext cx="2408237" cy="581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99"/>
              </a:buClr>
              <a:buSzPts val="1600"/>
              <a:buFont typeface="Arial Narrow"/>
              <a:buNone/>
            </a:pPr>
            <a:r>
              <a:rPr b="1" i="0" lang="en-US" sz="1600" u="none">
                <a:solidFill>
                  <a:srgbClr val="000099"/>
                </a:solidFill>
                <a:latin typeface="Arial Narrow"/>
                <a:ea typeface="Arial Narrow"/>
                <a:cs typeface="Arial Narrow"/>
                <a:sym typeface="Arial Narrow"/>
              </a:rPr>
              <a:t>Relative airflow decelerates.</a:t>
            </a:r>
            <a:endParaRPr/>
          </a:p>
          <a:p>
            <a:pPr indent="0" lvl="0" marL="0" marR="0" rtl="0" algn="l">
              <a:lnSpc>
                <a:spcPct val="100000"/>
              </a:lnSpc>
              <a:spcBef>
                <a:spcPts val="0"/>
              </a:spcBef>
              <a:spcAft>
                <a:spcPts val="0"/>
              </a:spcAft>
              <a:buClr>
                <a:srgbClr val="000099"/>
              </a:buClr>
              <a:buSzPts val="1600"/>
              <a:buFont typeface="Arial Narrow"/>
              <a:buNone/>
            </a:pPr>
            <a:r>
              <a:rPr b="1" i="0" lang="en-US" sz="1600" u="none">
                <a:solidFill>
                  <a:srgbClr val="000099"/>
                </a:solidFill>
                <a:latin typeface="Arial Narrow"/>
                <a:ea typeface="Arial Narrow"/>
                <a:cs typeface="Arial Narrow"/>
                <a:sym typeface="Arial Narrow"/>
              </a:rPr>
              <a:t>Static pressure increases.</a:t>
            </a:r>
            <a:endParaRPr/>
          </a:p>
        </p:txBody>
      </p:sp>
      <p:sp>
        <p:nvSpPr>
          <p:cNvPr id="908" name="Google Shape;908;p24"/>
          <p:cNvSpPr txBox="1"/>
          <p:nvPr/>
        </p:nvSpPr>
        <p:spPr>
          <a:xfrm rot="60000">
            <a:off x="3551237" y="5337175"/>
            <a:ext cx="2820987"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Adverse pressure gradient</a:t>
            </a:r>
            <a:endParaRPr/>
          </a:p>
        </p:txBody>
      </p:sp>
      <p:cxnSp>
        <p:nvCxnSpPr>
          <p:cNvPr id="909" name="Google Shape;909;p24"/>
          <p:cNvCxnSpPr/>
          <p:nvPr/>
        </p:nvCxnSpPr>
        <p:spPr>
          <a:xfrm rot="-10680000">
            <a:off x="3851275" y="5407025"/>
            <a:ext cx="1512887" cy="0"/>
          </a:xfrm>
          <a:prstGeom prst="straightConnector1">
            <a:avLst/>
          </a:prstGeom>
          <a:noFill/>
          <a:ln cap="flat" cmpd="sng" w="28575">
            <a:solidFill>
              <a:srgbClr val="000000"/>
            </a:solidFill>
            <a:prstDash val="solid"/>
            <a:miter lim="800000"/>
            <a:headEnd len="med" w="med" type="none"/>
            <a:tailEnd len="med" w="med" type="triangle"/>
          </a:ln>
        </p:spPr>
      </p:cxnSp>
      <p:sp>
        <p:nvSpPr>
          <p:cNvPr id="910" name="Google Shape;910;p24"/>
          <p:cNvSpPr txBox="1"/>
          <p:nvPr/>
        </p:nvSpPr>
        <p:spPr>
          <a:xfrm>
            <a:off x="14287" y="44450"/>
            <a:ext cx="907256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DISADVANTAGES OF THE SWEPT WING  –  SPANWISE FLOW</a:t>
            </a:r>
            <a:endParaRPr/>
          </a:p>
        </p:txBody>
      </p:sp>
      <p:sp>
        <p:nvSpPr>
          <p:cNvPr id="911" name="Google Shape;911;p24"/>
          <p:cNvSpPr/>
          <p:nvPr/>
        </p:nvSpPr>
        <p:spPr>
          <a:xfrm>
            <a:off x="34925" y="7651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12" name="Google Shape;912;p24"/>
          <p:cNvSpPr/>
          <p:nvPr/>
        </p:nvSpPr>
        <p:spPr>
          <a:xfrm>
            <a:off x="34925" y="22050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13" name="Google Shape;913;p24"/>
          <p:cNvSpPr/>
          <p:nvPr/>
        </p:nvSpPr>
        <p:spPr>
          <a:xfrm>
            <a:off x="34925" y="14843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14" name="Google Shape;914;p24"/>
          <p:cNvSpPr txBox="1"/>
          <p:nvPr/>
        </p:nvSpPr>
        <p:spPr>
          <a:xfrm>
            <a:off x="68262" y="636587"/>
            <a:ext cx="9164637" cy="180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diagram below of a supercritical wing cross section illustrates adverse pressure gradient in the direction</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Illustrated from the blue square towards the red square.</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relative positions of the two squares can now be transposed to their corresponding positions on the wing</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plan form shown in the next slide.</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    </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Note that the flatter upper surface of a supercritical wing does reduce the intensity of adverse pressure gradient.  </a:t>
            </a:r>
            <a:endParaRPr/>
          </a:p>
        </p:txBody>
      </p:sp>
      <p:sp>
        <p:nvSpPr>
          <p:cNvPr id="915" name="Google Shape;915;p24"/>
          <p:cNvSpPr txBox="1"/>
          <p:nvPr/>
        </p:nvSpPr>
        <p:spPr>
          <a:xfrm rot="-780000">
            <a:off x="6084887" y="5686425"/>
            <a:ext cx="1512887" cy="366712"/>
          </a:xfrm>
          <a:prstGeom prst="rect">
            <a:avLst/>
          </a:prstGeom>
          <a:solidFill>
            <a:srgbClr val="66FF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0033"/>
              </a:buClr>
              <a:buSzPts val="1800"/>
              <a:buFont typeface="Arial Narrow"/>
              <a:buNone/>
            </a:pPr>
            <a:r>
              <a:rPr b="1" i="0" lang="en-US" sz="1800" u="none">
                <a:solidFill>
                  <a:srgbClr val="990033"/>
                </a:solidFill>
                <a:latin typeface="Arial Narrow"/>
                <a:ea typeface="Arial Narrow"/>
                <a:cs typeface="Arial Narrow"/>
                <a:sym typeface="Arial Narrow"/>
              </a:rPr>
              <a:t>Reflex camber</a:t>
            </a:r>
            <a:endParaRPr/>
          </a:p>
        </p:txBody>
      </p:sp>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919" name="Shape 919"/>
        <p:cNvGrpSpPr/>
        <p:nvPr/>
      </p:nvGrpSpPr>
      <p:grpSpPr>
        <a:xfrm>
          <a:off x="0" y="0"/>
          <a:ext cx="0" cy="0"/>
          <a:chOff x="0" y="0"/>
          <a:chExt cx="0" cy="0"/>
        </a:xfrm>
      </p:grpSpPr>
      <p:sp>
        <p:nvSpPr>
          <p:cNvPr id="920" name="Google Shape;920;p25"/>
          <p:cNvSpPr txBox="1"/>
          <p:nvPr/>
        </p:nvSpPr>
        <p:spPr>
          <a:xfrm>
            <a:off x="14287" y="44450"/>
            <a:ext cx="907256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DISADVANTAGES OF THE SWEPT WING  –  SPANWISE FLOW</a:t>
            </a:r>
            <a:endParaRPr/>
          </a:p>
        </p:txBody>
      </p:sp>
      <p:grpSp>
        <p:nvGrpSpPr>
          <p:cNvPr id="921" name="Google Shape;921;p25"/>
          <p:cNvGrpSpPr/>
          <p:nvPr/>
        </p:nvGrpSpPr>
        <p:grpSpPr>
          <a:xfrm>
            <a:off x="1835150" y="1550987"/>
            <a:ext cx="5354637" cy="5307012"/>
            <a:chOff x="1881187" y="869950"/>
            <a:chExt cx="5354637" cy="5307012"/>
          </a:xfrm>
        </p:grpSpPr>
        <p:sp>
          <p:nvSpPr>
            <p:cNvPr id="922" name="Google Shape;922;p25"/>
            <p:cNvSpPr/>
            <p:nvPr/>
          </p:nvSpPr>
          <p:spPr>
            <a:xfrm>
              <a:off x="4295775" y="869950"/>
              <a:ext cx="538162" cy="5307012"/>
            </a:xfrm>
            <a:custGeom>
              <a:rect b="b" l="l" r="r" t="t"/>
              <a:pathLst>
                <a:path extrusionOk="0" h="4038605" w="409575">
                  <a:moveTo>
                    <a:pt x="390525" y="228605"/>
                  </a:moveTo>
                  <a:cubicBezTo>
                    <a:pt x="206277" y="0"/>
                    <a:pt x="152078" y="443111"/>
                    <a:pt x="0" y="219080"/>
                  </a:cubicBezTo>
                  <a:lnTo>
                    <a:pt x="0" y="2886080"/>
                  </a:lnTo>
                  <a:cubicBezTo>
                    <a:pt x="15875" y="3403605"/>
                    <a:pt x="136525" y="3654430"/>
                    <a:pt x="200025" y="4038605"/>
                  </a:cubicBezTo>
                  <a:cubicBezTo>
                    <a:pt x="273050" y="3657605"/>
                    <a:pt x="403225" y="3419480"/>
                    <a:pt x="409575" y="2895605"/>
                  </a:cubicBezTo>
                  <a:lnTo>
                    <a:pt x="390525" y="228605"/>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3" name="Google Shape;923;p25"/>
            <p:cNvSpPr/>
            <p:nvPr/>
          </p:nvSpPr>
          <p:spPr>
            <a:xfrm flipH="1">
              <a:off x="4808537" y="2155825"/>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4" name="Google Shape;924;p25"/>
            <p:cNvSpPr/>
            <p:nvPr/>
          </p:nvSpPr>
          <p:spPr>
            <a:xfrm>
              <a:off x="1881187" y="2133600"/>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5" name="Google Shape;925;p25"/>
            <p:cNvSpPr/>
            <p:nvPr/>
          </p:nvSpPr>
          <p:spPr>
            <a:xfrm>
              <a:off x="3643312" y="5146675"/>
              <a:ext cx="827087"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6" name="Google Shape;926;p25"/>
            <p:cNvSpPr/>
            <p:nvPr/>
          </p:nvSpPr>
          <p:spPr>
            <a:xfrm flipH="1">
              <a:off x="4645025" y="5146675"/>
              <a:ext cx="825500"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7" name="Google Shape;927;p25"/>
            <p:cNvSpPr/>
            <p:nvPr/>
          </p:nvSpPr>
          <p:spPr>
            <a:xfrm>
              <a:off x="3562350" y="3213100"/>
              <a:ext cx="90487" cy="90487"/>
            </a:xfrm>
            <a:prstGeom prst="rect">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8" name="Google Shape;928;p25"/>
            <p:cNvSpPr/>
            <p:nvPr/>
          </p:nvSpPr>
          <p:spPr>
            <a:xfrm>
              <a:off x="4151312" y="3209925"/>
              <a:ext cx="90487" cy="90487"/>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9" name="Google Shape;929;p25"/>
            <p:cNvSpPr/>
            <p:nvPr/>
          </p:nvSpPr>
          <p:spPr>
            <a:xfrm>
              <a:off x="5391150" y="3230562"/>
              <a:ext cx="90487" cy="90487"/>
            </a:xfrm>
            <a:prstGeom prst="rect">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30" name="Google Shape;930;p25"/>
            <p:cNvSpPr/>
            <p:nvPr/>
          </p:nvSpPr>
          <p:spPr>
            <a:xfrm>
              <a:off x="4857750" y="3217862"/>
              <a:ext cx="90487" cy="90487"/>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cxnSp>
        <p:nvCxnSpPr>
          <p:cNvPr id="931" name="Google Shape;931;p25"/>
          <p:cNvCxnSpPr/>
          <p:nvPr/>
        </p:nvCxnSpPr>
        <p:spPr>
          <a:xfrm rot="10800000">
            <a:off x="3605212" y="3933825"/>
            <a:ext cx="496887" cy="0"/>
          </a:xfrm>
          <a:prstGeom prst="straightConnector1">
            <a:avLst/>
          </a:prstGeom>
          <a:noFill/>
          <a:ln cap="flat" cmpd="sng" w="28575">
            <a:solidFill>
              <a:srgbClr val="006600"/>
            </a:solidFill>
            <a:prstDash val="solid"/>
            <a:miter lim="800000"/>
            <a:headEnd len="med" w="med" type="none"/>
            <a:tailEnd len="med" w="med" type="triangle"/>
          </a:ln>
        </p:spPr>
      </p:cxnSp>
      <p:cxnSp>
        <p:nvCxnSpPr>
          <p:cNvPr id="932" name="Google Shape;932;p25"/>
          <p:cNvCxnSpPr/>
          <p:nvPr/>
        </p:nvCxnSpPr>
        <p:spPr>
          <a:xfrm>
            <a:off x="4919662" y="3946525"/>
            <a:ext cx="431800" cy="12700"/>
          </a:xfrm>
          <a:prstGeom prst="straightConnector1">
            <a:avLst/>
          </a:prstGeom>
          <a:noFill/>
          <a:ln cap="flat" cmpd="sng" w="28575">
            <a:solidFill>
              <a:srgbClr val="006600"/>
            </a:solidFill>
            <a:prstDash val="solid"/>
            <a:miter lim="800000"/>
            <a:headEnd len="med" w="med" type="none"/>
            <a:tailEnd len="med" w="med" type="triangle"/>
          </a:ln>
        </p:spPr>
      </p:cxnSp>
      <p:sp>
        <p:nvSpPr>
          <p:cNvPr id="933" name="Google Shape;933;p25"/>
          <p:cNvSpPr txBox="1"/>
          <p:nvPr/>
        </p:nvSpPr>
        <p:spPr>
          <a:xfrm>
            <a:off x="76200" y="842962"/>
            <a:ext cx="8985250" cy="9159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Adverse pressure gradient  transposed from the previous slide creates a spanwise pressure gradient in the direction indicated by the arrows over the wing upper surface from the blue squares to the red squares. </a:t>
            </a:r>
            <a:endParaRPr/>
          </a:p>
        </p:txBody>
      </p:sp>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45" name="Shape 145"/>
        <p:cNvGrpSpPr/>
        <p:nvPr/>
      </p:nvGrpSpPr>
      <p:grpSpPr>
        <a:xfrm>
          <a:off x="0" y="0"/>
          <a:ext cx="0" cy="0"/>
          <a:chOff x="0" y="0"/>
          <a:chExt cx="0" cy="0"/>
        </a:xfrm>
      </p:grpSpPr>
      <p:sp>
        <p:nvSpPr>
          <p:cNvPr id="146" name="Google Shape;146;p8"/>
          <p:cNvSpPr txBox="1"/>
          <p:nvPr>
            <p:ph idx="4294967295" type="title"/>
          </p:nvPr>
        </p:nvSpPr>
        <p:spPr>
          <a:xfrm>
            <a:off x="2700337" y="0"/>
            <a:ext cx="2016125"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DELTA WING</a:t>
            </a:r>
            <a:endParaRPr/>
          </a:p>
        </p:txBody>
      </p:sp>
      <p:pic>
        <p:nvPicPr>
          <p:cNvPr descr="concorde3" id="147" name="Google Shape;147;p8"/>
          <p:cNvPicPr preferRelativeResize="0"/>
          <p:nvPr/>
        </p:nvPicPr>
        <p:blipFill rotWithShape="1">
          <a:blip r:embed="rId3">
            <a:alphaModFix/>
          </a:blip>
          <a:srcRect b="4347" l="0" r="0" t="0"/>
          <a:stretch/>
        </p:blipFill>
        <p:spPr>
          <a:xfrm>
            <a:off x="0" y="1157287"/>
            <a:ext cx="9144000" cy="5700712"/>
          </a:xfrm>
          <a:prstGeom prst="rect">
            <a:avLst/>
          </a:prstGeom>
          <a:noFill/>
          <a:ln>
            <a:noFill/>
          </a:ln>
        </p:spPr>
      </p:pic>
      <p:sp>
        <p:nvSpPr>
          <p:cNvPr id="148" name="Google Shape;148;p8"/>
          <p:cNvSpPr txBox="1"/>
          <p:nvPr/>
        </p:nvSpPr>
        <p:spPr>
          <a:xfrm>
            <a:off x="2411412" y="2060575"/>
            <a:ext cx="2501900" cy="82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Concorde has a very high</a:t>
            </a:r>
            <a:endParaRPr/>
          </a:p>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M</a:t>
            </a:r>
            <a:r>
              <a:rPr b="1" baseline="-25000" i="0" lang="en-US" sz="1600" u="none">
                <a:solidFill>
                  <a:srgbClr val="000000"/>
                </a:solidFill>
                <a:latin typeface="Arimo"/>
                <a:ea typeface="Arimo"/>
                <a:cs typeface="Arimo"/>
                <a:sym typeface="Arimo"/>
              </a:rPr>
              <a:t>crit</a:t>
            </a:r>
            <a:r>
              <a:rPr b="1" i="0" lang="en-US" sz="1600" u="none">
                <a:solidFill>
                  <a:srgbClr val="000000"/>
                </a:solidFill>
                <a:latin typeface="Arimo"/>
                <a:ea typeface="Arimo"/>
                <a:cs typeface="Arimo"/>
                <a:sym typeface="Arimo"/>
              </a:rPr>
              <a:t>  and very low</a:t>
            </a:r>
            <a:endParaRPr/>
          </a:p>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transonic drag</a:t>
            </a:r>
            <a:endParaRPr/>
          </a:p>
        </p:txBody>
      </p:sp>
      <p:sp>
        <p:nvSpPr>
          <p:cNvPr id="149" name="Google Shape;149;p8"/>
          <p:cNvSpPr txBox="1"/>
          <p:nvPr/>
        </p:nvSpPr>
        <p:spPr>
          <a:xfrm>
            <a:off x="684212" y="333375"/>
            <a:ext cx="1841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0" name="Google Shape;150;p8"/>
          <p:cNvSpPr txBox="1"/>
          <p:nvPr/>
        </p:nvSpPr>
        <p:spPr>
          <a:xfrm>
            <a:off x="250825" y="260350"/>
            <a:ext cx="8353425"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Deltas achieve a low thickness / chord ratio (despite the thick wing) with low aspect ratio. </a:t>
            </a:r>
            <a:endParaRPr/>
          </a:p>
        </p:txBody>
      </p:sp>
      <p:sp>
        <p:nvSpPr>
          <p:cNvPr id="151" name="Google Shape;151;p8"/>
          <p:cNvSpPr txBox="1"/>
          <p:nvPr/>
        </p:nvSpPr>
        <p:spPr>
          <a:xfrm>
            <a:off x="784225" y="476250"/>
            <a:ext cx="7416800"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Retention of low thickness / chord ratio combined with delta shape retains a stronger wing. </a:t>
            </a:r>
            <a:endParaRPr/>
          </a:p>
        </p:txBody>
      </p:sp>
      <p:sp>
        <p:nvSpPr>
          <p:cNvPr id="152" name="Google Shape;152;p8"/>
          <p:cNvSpPr txBox="1"/>
          <p:nvPr/>
        </p:nvSpPr>
        <p:spPr>
          <a:xfrm>
            <a:off x="782637" y="692150"/>
            <a:ext cx="7554912"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 High crescent sweepback angle combined with low thickness chord ratio produces high Mcrit </a:t>
            </a:r>
            <a:endParaRPr/>
          </a:p>
        </p:txBody>
      </p:sp>
      <p:sp>
        <p:nvSpPr>
          <p:cNvPr id="153" name="Google Shape;153;p8"/>
          <p:cNvSpPr txBox="1"/>
          <p:nvPr/>
        </p:nvSpPr>
        <p:spPr>
          <a:xfrm>
            <a:off x="827087" y="908050"/>
            <a:ext cx="7700962"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The delta wing produces very high levels of induced drag, particularly at lower subsonic speeds.</a:t>
            </a:r>
            <a:endParaRPr/>
          </a:p>
        </p:txBody>
      </p:sp>
      <p:sp>
        <p:nvSpPr>
          <p:cNvPr id="154" name="Google Shape;154;p8"/>
          <p:cNvSpPr/>
          <p:nvPr/>
        </p:nvSpPr>
        <p:spPr>
          <a:xfrm>
            <a:off x="827087" y="37306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5" name="Google Shape;155;p8"/>
          <p:cNvSpPr/>
          <p:nvPr/>
        </p:nvSpPr>
        <p:spPr>
          <a:xfrm>
            <a:off x="828675" y="5969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6" name="Google Shape;156;p8"/>
          <p:cNvSpPr/>
          <p:nvPr/>
        </p:nvSpPr>
        <p:spPr>
          <a:xfrm>
            <a:off x="828675" y="8207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7" name="Google Shape;157;p8"/>
          <p:cNvSpPr/>
          <p:nvPr/>
        </p:nvSpPr>
        <p:spPr>
          <a:xfrm>
            <a:off x="831850" y="10287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937" name="Shape 937"/>
        <p:cNvGrpSpPr/>
        <p:nvPr/>
      </p:nvGrpSpPr>
      <p:grpSpPr>
        <a:xfrm>
          <a:off x="0" y="0"/>
          <a:ext cx="0" cy="0"/>
          <a:chOff x="0" y="0"/>
          <a:chExt cx="0" cy="0"/>
        </a:xfrm>
      </p:grpSpPr>
      <p:sp>
        <p:nvSpPr>
          <p:cNvPr id="938" name="Google Shape;938;p26"/>
          <p:cNvSpPr txBox="1"/>
          <p:nvPr/>
        </p:nvSpPr>
        <p:spPr>
          <a:xfrm>
            <a:off x="23812" y="0"/>
            <a:ext cx="9072562"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DISADVANTAGES OF THE SWEPT WING  –  INDUCED DRAG / TIP STALLING</a:t>
            </a:r>
            <a:endParaRPr/>
          </a:p>
        </p:txBody>
      </p:sp>
      <p:sp>
        <p:nvSpPr>
          <p:cNvPr id="939" name="Google Shape;939;p26"/>
          <p:cNvSpPr/>
          <p:nvPr/>
        </p:nvSpPr>
        <p:spPr>
          <a:xfrm>
            <a:off x="34925" y="9683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0" name="Google Shape;940;p26"/>
          <p:cNvSpPr/>
          <p:nvPr/>
        </p:nvSpPr>
        <p:spPr>
          <a:xfrm>
            <a:off x="34925" y="22304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1" name="Google Shape;941;p26"/>
          <p:cNvSpPr/>
          <p:nvPr/>
        </p:nvSpPr>
        <p:spPr>
          <a:xfrm>
            <a:off x="39687" y="18240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942" name="Google Shape;942;p26"/>
          <p:cNvGrpSpPr/>
          <p:nvPr/>
        </p:nvGrpSpPr>
        <p:grpSpPr>
          <a:xfrm>
            <a:off x="212725" y="3208337"/>
            <a:ext cx="8823325" cy="2703512"/>
            <a:chOff x="141287" y="1108075"/>
            <a:chExt cx="8823325" cy="2703512"/>
          </a:xfrm>
        </p:grpSpPr>
        <p:sp>
          <p:nvSpPr>
            <p:cNvPr id="943" name="Google Shape;943;p26"/>
            <p:cNvSpPr/>
            <p:nvPr/>
          </p:nvSpPr>
          <p:spPr>
            <a:xfrm rot="300000">
              <a:off x="258762" y="2892425"/>
              <a:ext cx="3802062" cy="495300"/>
            </a:xfrm>
            <a:custGeom>
              <a:rect b="b" l="l" r="r" t="t"/>
              <a:pathLst>
                <a:path extrusionOk="0" h="10000" w="10018">
                  <a:moveTo>
                    <a:pt x="9970" y="0"/>
                  </a:moveTo>
                  <a:cubicBezTo>
                    <a:pt x="9985" y="2924"/>
                    <a:pt x="10003" y="1793"/>
                    <a:pt x="10018" y="4717"/>
                  </a:cubicBezTo>
                  <a:cubicBezTo>
                    <a:pt x="6736" y="4690"/>
                    <a:pt x="4128" y="10000"/>
                    <a:pt x="157" y="5510"/>
                  </a:cubicBezTo>
                  <a:cubicBezTo>
                    <a:pt x="0" y="2385"/>
                    <a:pt x="30" y="2522"/>
                    <a:pt x="66" y="266"/>
                  </a:cubicBezTo>
                  <a:cubicBezTo>
                    <a:pt x="226" y="1732"/>
                    <a:pt x="156" y="3353"/>
                    <a:pt x="254" y="4210"/>
                  </a:cubicBezTo>
                  <a:cubicBezTo>
                    <a:pt x="2277" y="6450"/>
                    <a:pt x="8397" y="1508"/>
                    <a:pt x="9970" y="0"/>
                  </a:cubicBezTo>
                  <a:close/>
                </a:path>
              </a:pathLst>
            </a:custGeom>
            <a:gradFill>
              <a:gsLst>
                <a:gs pos="0">
                  <a:schemeClr val="dk1"/>
                </a:gs>
                <a:gs pos="50000">
                  <a:srgbClr val="0000FF"/>
                </a:gs>
                <a:gs pos="100000">
                  <a:schemeClr val="dk1"/>
                </a:gs>
              </a:gsLst>
              <a:lin ang="5400000" scaled="0"/>
            </a:gra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4" name="Google Shape;944;p26"/>
            <p:cNvSpPr/>
            <p:nvPr/>
          </p:nvSpPr>
          <p:spPr>
            <a:xfrm>
              <a:off x="4114800" y="3211512"/>
              <a:ext cx="809625" cy="219075"/>
            </a:xfrm>
            <a:prstGeom prst="roundRect">
              <a:avLst>
                <a:gd fmla="val 16667" name="adj"/>
              </a:avLst>
            </a:prstGeom>
            <a:solidFill>
              <a:srgbClr val="3366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5" name="Google Shape;945;p26"/>
            <p:cNvSpPr/>
            <p:nvPr/>
          </p:nvSpPr>
          <p:spPr>
            <a:xfrm>
              <a:off x="3990975" y="3021012"/>
              <a:ext cx="457200" cy="409575"/>
            </a:xfrm>
            <a:custGeom>
              <a:rect b="b" l="l" r="r" t="t"/>
              <a:pathLst>
                <a:path extrusionOk="0" h="342900" w="457200">
                  <a:moveTo>
                    <a:pt x="57150" y="0"/>
                  </a:moveTo>
                  <a:lnTo>
                    <a:pt x="0" y="28575"/>
                  </a:lnTo>
                  <a:lnTo>
                    <a:pt x="19050" y="219075"/>
                  </a:lnTo>
                  <a:lnTo>
                    <a:pt x="457200" y="342900"/>
                  </a:lnTo>
                  <a:lnTo>
                    <a:pt x="57150" y="0"/>
                  </a:lnTo>
                  <a:close/>
                </a:path>
              </a:pathLst>
            </a:custGeom>
            <a:solidFill>
              <a:srgbClr val="3366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6" name="Google Shape;946;p26"/>
            <p:cNvSpPr/>
            <p:nvPr/>
          </p:nvSpPr>
          <p:spPr>
            <a:xfrm flipH="1" rot="-300000">
              <a:off x="4992687" y="2882900"/>
              <a:ext cx="3802062" cy="495300"/>
            </a:xfrm>
            <a:custGeom>
              <a:rect b="b" l="l" r="r" t="t"/>
              <a:pathLst>
                <a:path extrusionOk="0" h="10000" w="10018">
                  <a:moveTo>
                    <a:pt x="9970" y="0"/>
                  </a:moveTo>
                  <a:cubicBezTo>
                    <a:pt x="9985" y="2924"/>
                    <a:pt x="10003" y="1793"/>
                    <a:pt x="10018" y="4717"/>
                  </a:cubicBezTo>
                  <a:cubicBezTo>
                    <a:pt x="6736" y="4690"/>
                    <a:pt x="4128" y="10000"/>
                    <a:pt x="157" y="5510"/>
                  </a:cubicBezTo>
                  <a:cubicBezTo>
                    <a:pt x="0" y="2385"/>
                    <a:pt x="30" y="2522"/>
                    <a:pt x="66" y="266"/>
                  </a:cubicBezTo>
                  <a:cubicBezTo>
                    <a:pt x="226" y="1732"/>
                    <a:pt x="156" y="3353"/>
                    <a:pt x="254" y="4210"/>
                  </a:cubicBezTo>
                  <a:cubicBezTo>
                    <a:pt x="2277" y="6450"/>
                    <a:pt x="8397" y="1508"/>
                    <a:pt x="9970" y="0"/>
                  </a:cubicBezTo>
                  <a:close/>
                </a:path>
              </a:pathLst>
            </a:custGeom>
            <a:gradFill>
              <a:gsLst>
                <a:gs pos="0">
                  <a:schemeClr val="dk1"/>
                </a:gs>
                <a:gs pos="50000">
                  <a:srgbClr val="0000FF"/>
                </a:gs>
                <a:gs pos="100000">
                  <a:schemeClr val="dk1"/>
                </a:gs>
              </a:gsLst>
              <a:lin ang="5400000" scaled="0"/>
            </a:gra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7" name="Google Shape;947;p26"/>
            <p:cNvSpPr/>
            <p:nvPr/>
          </p:nvSpPr>
          <p:spPr>
            <a:xfrm flipH="1">
              <a:off x="4591050" y="3011487"/>
              <a:ext cx="457200" cy="409575"/>
            </a:xfrm>
            <a:custGeom>
              <a:rect b="b" l="l" r="r" t="t"/>
              <a:pathLst>
                <a:path extrusionOk="0" h="342900" w="457200">
                  <a:moveTo>
                    <a:pt x="57150" y="0"/>
                  </a:moveTo>
                  <a:lnTo>
                    <a:pt x="0" y="28575"/>
                  </a:lnTo>
                  <a:lnTo>
                    <a:pt x="19050" y="219075"/>
                  </a:lnTo>
                  <a:lnTo>
                    <a:pt x="457200" y="342900"/>
                  </a:lnTo>
                  <a:lnTo>
                    <a:pt x="57150" y="0"/>
                  </a:lnTo>
                  <a:close/>
                </a:path>
              </a:pathLst>
            </a:custGeom>
            <a:solidFill>
              <a:srgbClr val="3366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8" name="Google Shape;948;p26"/>
            <p:cNvSpPr/>
            <p:nvPr/>
          </p:nvSpPr>
          <p:spPr>
            <a:xfrm flipH="1">
              <a:off x="4525962" y="2341562"/>
              <a:ext cx="808037" cy="13493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3366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9" name="Google Shape;949;p26"/>
            <p:cNvSpPr/>
            <p:nvPr/>
          </p:nvSpPr>
          <p:spPr>
            <a:xfrm>
              <a:off x="3706812" y="2351087"/>
              <a:ext cx="809625" cy="13493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3366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0" name="Google Shape;950;p26"/>
            <p:cNvSpPr/>
            <p:nvPr/>
          </p:nvSpPr>
          <p:spPr>
            <a:xfrm>
              <a:off x="4432300" y="1560512"/>
              <a:ext cx="177800" cy="869950"/>
            </a:xfrm>
            <a:prstGeom prst="triangle">
              <a:avLst>
                <a:gd fmla="val 50000" name="adj"/>
              </a:avLst>
            </a:prstGeom>
            <a:solidFill>
              <a:srgbClr val="3366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1" name="Google Shape;951;p26"/>
            <p:cNvSpPr/>
            <p:nvPr/>
          </p:nvSpPr>
          <p:spPr>
            <a:xfrm>
              <a:off x="4038600" y="2405062"/>
              <a:ext cx="958850" cy="1025525"/>
            </a:xfrm>
            <a:prstGeom prst="ellipse">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2" name="Google Shape;952;p26"/>
            <p:cNvSpPr/>
            <p:nvPr/>
          </p:nvSpPr>
          <p:spPr>
            <a:xfrm>
              <a:off x="4305300" y="2833687"/>
              <a:ext cx="438150" cy="415925"/>
            </a:xfrm>
            <a:prstGeom prst="ellipse">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3" name="Google Shape;953;p26"/>
            <p:cNvSpPr/>
            <p:nvPr/>
          </p:nvSpPr>
          <p:spPr>
            <a:xfrm flipH="1" rot="10800000">
              <a:off x="4449762" y="2574925"/>
              <a:ext cx="138112" cy="139700"/>
            </a:xfrm>
            <a:custGeom>
              <a:rect b="b" l="l" r="r" t="t"/>
              <a:pathLst>
                <a:path extrusionOk="0" h="21600" w="21600">
                  <a:moveTo>
                    <a:pt x="0" y="0"/>
                  </a:moveTo>
                  <a:lnTo>
                    <a:pt x="5400" y="21600"/>
                  </a:lnTo>
                  <a:lnTo>
                    <a:pt x="16200" y="21600"/>
                  </a:lnTo>
                  <a:lnTo>
                    <a:pt x="21600" y="0"/>
                  </a:lnTo>
                  <a:close/>
                </a:path>
              </a:pathLst>
            </a:custGeom>
            <a:solidFill>
              <a:srgbClr val="D9D9D9"/>
            </a:solidFill>
            <a:ln cap="flat" cmpd="sng" w="12700">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4" name="Google Shape;954;p26"/>
            <p:cNvSpPr/>
            <p:nvPr/>
          </p:nvSpPr>
          <p:spPr>
            <a:xfrm flipH="1">
              <a:off x="4575175" y="2574925"/>
              <a:ext cx="158750" cy="139700"/>
            </a:xfrm>
            <a:prstGeom prst="parallelogram">
              <a:avLst>
                <a:gd fmla="val 4471" name="adj"/>
              </a:avLst>
            </a:prstGeom>
            <a:solidFill>
              <a:srgbClr val="D9D9D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5" name="Google Shape;955;p26"/>
            <p:cNvSpPr/>
            <p:nvPr/>
          </p:nvSpPr>
          <p:spPr>
            <a:xfrm>
              <a:off x="4305300" y="2574925"/>
              <a:ext cx="158750" cy="139700"/>
            </a:xfrm>
            <a:prstGeom prst="parallelogram">
              <a:avLst>
                <a:gd fmla="val 4471" name="adj"/>
              </a:avLst>
            </a:prstGeom>
            <a:solidFill>
              <a:srgbClr val="D9D9D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956" name="Google Shape;956;p26"/>
            <p:cNvGrpSpPr/>
            <p:nvPr/>
          </p:nvGrpSpPr>
          <p:grpSpPr>
            <a:xfrm>
              <a:off x="2759075" y="3186112"/>
              <a:ext cx="561975" cy="625475"/>
              <a:chOff x="536575" y="881062"/>
              <a:chExt cx="1720850" cy="1917700"/>
            </a:xfrm>
          </p:grpSpPr>
          <p:sp>
            <p:nvSpPr>
              <p:cNvPr id="957" name="Google Shape;957;p26"/>
              <p:cNvSpPr/>
              <p:nvPr/>
            </p:nvSpPr>
            <p:spPr>
              <a:xfrm flipH="1" rot="10800000">
                <a:off x="1231900" y="881062"/>
                <a:ext cx="360362" cy="433387"/>
              </a:xfrm>
              <a:custGeom>
                <a:rect b="b" l="l" r="r" t="t"/>
                <a:pathLst>
                  <a:path extrusionOk="0" h="21600" w="21600">
                    <a:moveTo>
                      <a:pt x="0" y="0"/>
                    </a:moveTo>
                    <a:lnTo>
                      <a:pt x="2594" y="21600"/>
                    </a:lnTo>
                    <a:lnTo>
                      <a:pt x="19006" y="21600"/>
                    </a:lnTo>
                    <a:lnTo>
                      <a:pt x="21600" y="0"/>
                    </a:lnTo>
                    <a:close/>
                  </a:path>
                </a:pathLst>
              </a:custGeom>
              <a:solidFill>
                <a:srgbClr val="BFBFBF"/>
              </a:solidFill>
              <a:ln cap="flat" cmpd="sng" w="9525">
                <a:solidFill>
                  <a:schemeClr val="lt2"/>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8" name="Google Shape;958;p26"/>
              <p:cNvSpPr/>
              <p:nvPr/>
            </p:nvSpPr>
            <p:spPr>
              <a:xfrm>
                <a:off x="536575" y="1106487"/>
                <a:ext cx="1720850" cy="1692275"/>
              </a:xfrm>
              <a:prstGeom prst="ellipse">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9" name="Google Shape;959;p26"/>
              <p:cNvSpPr/>
              <p:nvPr/>
            </p:nvSpPr>
            <p:spPr>
              <a:xfrm>
                <a:off x="812800" y="1357312"/>
                <a:ext cx="1173162" cy="1173162"/>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0" name="Google Shape;960;p26"/>
              <p:cNvSpPr/>
              <p:nvPr/>
            </p:nvSpPr>
            <p:spPr>
              <a:xfrm flipH="1" rot="5400000">
                <a:off x="1041400" y="1606550"/>
                <a:ext cx="200025" cy="558800"/>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6"/>
              <p:cNvSpPr txBox="1"/>
              <p:nvPr/>
            </p:nvSpPr>
            <p:spPr>
              <a:xfrm flipH="1" rot="10800000">
                <a:off x="908579" y="1869281"/>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2" name="Google Shape;962;p26"/>
              <p:cNvSpPr/>
              <p:nvPr/>
            </p:nvSpPr>
            <p:spPr>
              <a:xfrm flipH="1" rot="4020000">
                <a:off x="1041400" y="1679575"/>
                <a:ext cx="200025" cy="558800"/>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6"/>
              <p:cNvSpPr txBox="1"/>
              <p:nvPr/>
            </p:nvSpPr>
            <p:spPr>
              <a:xfrm flipH="1" rot="9420000">
                <a:off x="932711" y="1994241"/>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4" name="Google Shape;964;p26"/>
              <p:cNvSpPr/>
              <p:nvPr/>
            </p:nvSpPr>
            <p:spPr>
              <a:xfrm flipH="1" rot="2640000">
                <a:off x="1062037" y="1785937"/>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5" name="Google Shape;965;p26"/>
              <p:cNvSpPr/>
              <p:nvPr/>
            </p:nvSpPr>
            <p:spPr>
              <a:xfrm flipH="1" rot="1320000">
                <a:off x="1125537" y="1879600"/>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6" name="Google Shape;966;p26"/>
              <p:cNvSpPr/>
              <p:nvPr/>
            </p:nvSpPr>
            <p:spPr>
              <a:xfrm flipH="1">
                <a:off x="1208087" y="1946275"/>
                <a:ext cx="204787"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7" name="Google Shape;967;p26"/>
              <p:cNvSpPr/>
              <p:nvPr/>
            </p:nvSpPr>
            <p:spPr>
              <a:xfrm flipH="1" rot="-1140000">
                <a:off x="1314450" y="1966912"/>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8" name="Google Shape;968;p26"/>
              <p:cNvSpPr/>
              <p:nvPr/>
            </p:nvSpPr>
            <p:spPr>
              <a:xfrm flipH="1" rot="-2400000">
                <a:off x="1420812" y="1952625"/>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9" name="Google Shape;969;p26"/>
              <p:cNvSpPr/>
              <p:nvPr/>
            </p:nvSpPr>
            <p:spPr>
              <a:xfrm flipH="1" rot="-3840000">
                <a:off x="1491456" y="1872456"/>
                <a:ext cx="200025"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6"/>
              <p:cNvSpPr txBox="1"/>
              <p:nvPr/>
            </p:nvSpPr>
            <p:spPr>
              <a:xfrm flipH="1" rot="1560000">
                <a:off x="1638228" y="2130217"/>
                <a:ext cx="184679" cy="1000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71" name="Google Shape;971;p26"/>
              <p:cNvSpPr/>
              <p:nvPr/>
            </p:nvSpPr>
            <p:spPr>
              <a:xfrm flipH="1" rot="-4980000">
                <a:off x="1543050" y="1785937"/>
                <a:ext cx="204787"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6"/>
              <p:cNvSpPr txBox="1"/>
              <p:nvPr/>
            </p:nvSpPr>
            <p:spPr>
              <a:xfrm flipH="1" rot="420000">
                <a:off x="1694740" y="1994750"/>
                <a:ext cx="184679" cy="1023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73" name="Google Shape;973;p26"/>
              <p:cNvSpPr/>
              <p:nvPr/>
            </p:nvSpPr>
            <p:spPr>
              <a:xfrm flipH="1" rot="-6420000">
                <a:off x="1576387" y="1684337"/>
                <a:ext cx="195262"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6"/>
              <p:cNvSpPr txBox="1"/>
              <p:nvPr/>
            </p:nvSpPr>
            <p:spPr>
              <a:xfrm flipH="1" rot="-1020000">
                <a:off x="1704609" y="1840910"/>
                <a:ext cx="184679" cy="9763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75" name="Google Shape;975;p26"/>
              <p:cNvSpPr/>
              <p:nvPr/>
            </p:nvSpPr>
            <p:spPr>
              <a:xfrm flipH="1" rot="-7680000">
                <a:off x="1576387" y="1582737"/>
                <a:ext cx="200025" cy="54927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6"/>
              <p:cNvSpPr txBox="1"/>
              <p:nvPr/>
            </p:nvSpPr>
            <p:spPr>
              <a:xfrm flipH="1" rot="-2280000">
                <a:off x="1672526" y="1696544"/>
                <a:ext cx="183092"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77" name="Google Shape;977;p26"/>
              <p:cNvSpPr/>
              <p:nvPr/>
            </p:nvSpPr>
            <p:spPr>
              <a:xfrm flipH="1" rot="-9000000">
                <a:off x="1519237" y="1489075"/>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78" name="Google Shape;978;p26"/>
              <p:cNvSpPr/>
              <p:nvPr/>
            </p:nvSpPr>
            <p:spPr>
              <a:xfrm flipH="1" rot="-10380000">
                <a:off x="1435100" y="1425575"/>
                <a:ext cx="204787" cy="54927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79" name="Google Shape;979;p26"/>
              <p:cNvSpPr/>
              <p:nvPr/>
            </p:nvSpPr>
            <p:spPr>
              <a:xfrm flipH="1" rot="10080000">
                <a:off x="1347787" y="1397000"/>
                <a:ext cx="19367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80" name="Google Shape;980;p26"/>
              <p:cNvSpPr/>
              <p:nvPr/>
            </p:nvSpPr>
            <p:spPr>
              <a:xfrm flipH="1" rot="8820000">
                <a:off x="1241425" y="1406525"/>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81" name="Google Shape;981;p26"/>
              <p:cNvSpPr/>
              <p:nvPr/>
            </p:nvSpPr>
            <p:spPr>
              <a:xfrm flipH="1" rot="7500000">
                <a:off x="1149350" y="1450975"/>
                <a:ext cx="204787"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6"/>
              <p:cNvSpPr txBox="1"/>
              <p:nvPr/>
            </p:nvSpPr>
            <p:spPr>
              <a:xfrm flipH="1" rot="-8700000">
                <a:off x="1026367" y="1625310"/>
                <a:ext cx="184679" cy="1023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83" name="Google Shape;983;p26"/>
              <p:cNvSpPr/>
              <p:nvPr/>
            </p:nvSpPr>
            <p:spPr>
              <a:xfrm flipH="1" rot="6360000">
                <a:off x="1057275" y="1509712"/>
                <a:ext cx="200025" cy="558800"/>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6"/>
              <p:cNvSpPr txBox="1"/>
              <p:nvPr/>
            </p:nvSpPr>
            <p:spPr>
              <a:xfrm flipH="1" rot="-9840000">
                <a:off x="920677" y="1732633"/>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85" name="Google Shape;985;p26"/>
              <p:cNvSpPr/>
              <p:nvPr/>
            </p:nvSpPr>
            <p:spPr>
              <a:xfrm>
                <a:off x="652462" y="1196975"/>
                <a:ext cx="1506537" cy="15144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87" y="10800"/>
                    </a:moveTo>
                    <a:cubicBezTo>
                      <a:pt x="2887" y="15170"/>
                      <a:pt x="6430" y="18713"/>
                      <a:pt x="10800" y="18713"/>
                    </a:cubicBezTo>
                    <a:cubicBezTo>
                      <a:pt x="15170" y="18713"/>
                      <a:pt x="18713" y="15170"/>
                      <a:pt x="18713" y="10800"/>
                    </a:cubicBezTo>
                    <a:cubicBezTo>
                      <a:pt x="18713" y="6430"/>
                      <a:pt x="15170" y="2887"/>
                      <a:pt x="10800" y="2887"/>
                    </a:cubicBezTo>
                    <a:cubicBezTo>
                      <a:pt x="6430" y="2887"/>
                      <a:pt x="2887" y="6430"/>
                      <a:pt x="2887" y="10800"/>
                    </a:cubicBezTo>
                    <a:close/>
                  </a:path>
                </a:pathLst>
              </a:custGeom>
              <a:gradFill>
                <a:gsLst>
                  <a:gs pos="0">
                    <a:srgbClr val="F0F0F0"/>
                  </a:gs>
                  <a:gs pos="100000">
                    <a:schemeClr val="lt2"/>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86" name="Google Shape;986;p26"/>
              <p:cNvSpPr/>
              <p:nvPr/>
            </p:nvSpPr>
            <p:spPr>
              <a:xfrm>
                <a:off x="1255712" y="1790700"/>
                <a:ext cx="311150" cy="311150"/>
              </a:xfrm>
              <a:prstGeom prst="ellipse">
                <a:avLst/>
              </a:prstGeom>
              <a:gradFill>
                <a:gsLst>
                  <a:gs pos="0">
                    <a:srgbClr val="B7B7B7"/>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87" name="Google Shape;987;p26"/>
              <p:cNvSpPr/>
              <p:nvPr/>
            </p:nvSpPr>
            <p:spPr>
              <a:xfrm>
                <a:off x="827087" y="1379537"/>
                <a:ext cx="1149350" cy="1149350"/>
              </a:xfrm>
              <a:prstGeom prst="ellipse">
                <a:avLst/>
              </a:prstGeom>
              <a:noFill/>
              <a:ln cap="flat" cmpd="sng" w="5715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88" name="Google Shape;988;p26"/>
              <p:cNvSpPr/>
              <p:nvPr/>
            </p:nvSpPr>
            <p:spPr>
              <a:xfrm>
                <a:off x="625475" y="1176337"/>
                <a:ext cx="1562100" cy="1562100"/>
              </a:xfrm>
              <a:prstGeom prst="ellipse">
                <a:avLst/>
              </a:prstGeom>
              <a:noFill/>
              <a:ln cap="flat" cmpd="sng" w="1270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989" name="Google Shape;989;p26"/>
            <p:cNvGrpSpPr/>
            <p:nvPr/>
          </p:nvGrpSpPr>
          <p:grpSpPr>
            <a:xfrm>
              <a:off x="5692775" y="3176587"/>
              <a:ext cx="569912" cy="635000"/>
              <a:chOff x="536575" y="881062"/>
              <a:chExt cx="1720850" cy="1917700"/>
            </a:xfrm>
          </p:grpSpPr>
          <p:sp>
            <p:nvSpPr>
              <p:cNvPr id="990" name="Google Shape;990;p26"/>
              <p:cNvSpPr/>
              <p:nvPr/>
            </p:nvSpPr>
            <p:spPr>
              <a:xfrm flipH="1" rot="10800000">
                <a:off x="1231900" y="881062"/>
                <a:ext cx="358775" cy="436562"/>
              </a:xfrm>
              <a:custGeom>
                <a:rect b="b" l="l" r="r" t="t"/>
                <a:pathLst>
                  <a:path extrusionOk="0" h="21600" w="21600">
                    <a:moveTo>
                      <a:pt x="0" y="0"/>
                    </a:moveTo>
                    <a:lnTo>
                      <a:pt x="2594" y="21600"/>
                    </a:lnTo>
                    <a:lnTo>
                      <a:pt x="19006" y="21600"/>
                    </a:lnTo>
                    <a:lnTo>
                      <a:pt x="21600" y="0"/>
                    </a:lnTo>
                    <a:close/>
                  </a:path>
                </a:pathLst>
              </a:custGeom>
              <a:solidFill>
                <a:srgbClr val="BFBFBF"/>
              </a:solidFill>
              <a:ln cap="flat" cmpd="sng" w="9525">
                <a:solidFill>
                  <a:schemeClr val="lt2"/>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1" name="Google Shape;991;p26"/>
              <p:cNvSpPr/>
              <p:nvPr/>
            </p:nvSpPr>
            <p:spPr>
              <a:xfrm>
                <a:off x="536575" y="1106487"/>
                <a:ext cx="1720850" cy="1692275"/>
              </a:xfrm>
              <a:prstGeom prst="ellipse">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2" name="Google Shape;992;p26"/>
              <p:cNvSpPr/>
              <p:nvPr/>
            </p:nvSpPr>
            <p:spPr>
              <a:xfrm>
                <a:off x="812800" y="1357312"/>
                <a:ext cx="1173162" cy="1173162"/>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3" name="Google Shape;993;p26"/>
              <p:cNvSpPr/>
              <p:nvPr/>
            </p:nvSpPr>
            <p:spPr>
              <a:xfrm flipH="1" rot="5400000">
                <a:off x="1042987" y="1608137"/>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6"/>
              <p:cNvSpPr txBox="1"/>
              <p:nvPr/>
            </p:nvSpPr>
            <p:spPr>
              <a:xfrm flipH="1" rot="10800000">
                <a:off x="909890" y="1869533"/>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5" name="Google Shape;995;p26"/>
              <p:cNvSpPr/>
              <p:nvPr/>
            </p:nvSpPr>
            <p:spPr>
              <a:xfrm flipH="1" rot="4020000">
                <a:off x="1040606" y="1680368"/>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6"/>
              <p:cNvSpPr txBox="1"/>
              <p:nvPr/>
            </p:nvSpPr>
            <p:spPr>
              <a:xfrm flipH="1" rot="9420000">
                <a:off x="934067" y="1992965"/>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7" name="Google Shape;997;p26"/>
              <p:cNvSpPr/>
              <p:nvPr/>
            </p:nvSpPr>
            <p:spPr>
              <a:xfrm flipH="1" rot="2640000">
                <a:off x="1063625" y="1787525"/>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8" name="Google Shape;998;p26"/>
              <p:cNvSpPr/>
              <p:nvPr/>
            </p:nvSpPr>
            <p:spPr>
              <a:xfrm flipH="1" rot="1320000">
                <a:off x="1125537" y="1878012"/>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9" name="Google Shape;999;p26"/>
              <p:cNvSpPr/>
              <p:nvPr/>
            </p:nvSpPr>
            <p:spPr>
              <a:xfrm flipH="1">
                <a:off x="1208087" y="1944687"/>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00" name="Google Shape;1000;p26"/>
              <p:cNvSpPr/>
              <p:nvPr/>
            </p:nvSpPr>
            <p:spPr>
              <a:xfrm flipH="1" rot="-1140000">
                <a:off x="1312862" y="1965325"/>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01" name="Google Shape;1001;p26"/>
              <p:cNvSpPr/>
              <p:nvPr/>
            </p:nvSpPr>
            <p:spPr>
              <a:xfrm flipH="1" rot="-2400000">
                <a:off x="1419225" y="1949450"/>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02" name="Google Shape;1002;p26"/>
              <p:cNvSpPr/>
              <p:nvPr/>
            </p:nvSpPr>
            <p:spPr>
              <a:xfrm flipH="1" rot="-3840000">
                <a:off x="1492250" y="1871662"/>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6"/>
              <p:cNvSpPr txBox="1"/>
              <p:nvPr/>
            </p:nvSpPr>
            <p:spPr>
              <a:xfrm flipH="1" rot="1560000">
                <a:off x="1637301" y="2131654"/>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04" name="Google Shape;1004;p26"/>
              <p:cNvSpPr/>
              <p:nvPr/>
            </p:nvSpPr>
            <p:spPr>
              <a:xfrm flipH="1" rot="-4980000">
                <a:off x="1543843" y="1786731"/>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6"/>
              <p:cNvSpPr txBox="1"/>
              <p:nvPr/>
            </p:nvSpPr>
            <p:spPr>
              <a:xfrm flipH="1" rot="420000">
                <a:off x="1693993" y="1997711"/>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06" name="Google Shape;1006;p26"/>
              <p:cNvSpPr/>
              <p:nvPr/>
            </p:nvSpPr>
            <p:spPr>
              <a:xfrm flipH="1" rot="-6420000">
                <a:off x="1575593" y="1686718"/>
                <a:ext cx="196850" cy="550862"/>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6"/>
              <p:cNvSpPr txBox="1"/>
              <p:nvPr/>
            </p:nvSpPr>
            <p:spPr>
              <a:xfrm flipH="1" rot="-1020000">
                <a:off x="1704295" y="1841280"/>
                <a:ext cx="183621"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08" name="Google Shape;1008;p26"/>
              <p:cNvSpPr/>
              <p:nvPr/>
            </p:nvSpPr>
            <p:spPr>
              <a:xfrm flipH="1" rot="-7680000">
                <a:off x="1574800" y="1582737"/>
                <a:ext cx="201612" cy="550862"/>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6"/>
              <p:cNvSpPr txBox="1"/>
              <p:nvPr/>
            </p:nvSpPr>
            <p:spPr>
              <a:xfrm flipH="1" rot="-2280000">
                <a:off x="1671630" y="1696488"/>
                <a:ext cx="183621"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0" name="Google Shape;1010;p26"/>
              <p:cNvSpPr/>
              <p:nvPr/>
            </p:nvSpPr>
            <p:spPr>
              <a:xfrm flipH="1" rot="-9000000">
                <a:off x="1519237" y="1490662"/>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1" name="Google Shape;1011;p26"/>
              <p:cNvSpPr/>
              <p:nvPr/>
            </p:nvSpPr>
            <p:spPr>
              <a:xfrm flipH="1" rot="-10380000">
                <a:off x="1438275" y="1427162"/>
                <a:ext cx="201612" cy="550862"/>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2" name="Google Shape;1012;p26"/>
              <p:cNvSpPr/>
              <p:nvPr/>
            </p:nvSpPr>
            <p:spPr>
              <a:xfrm flipH="1" rot="10080000">
                <a:off x="1346200" y="1398587"/>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3" name="Google Shape;1013;p26"/>
              <p:cNvSpPr/>
              <p:nvPr/>
            </p:nvSpPr>
            <p:spPr>
              <a:xfrm flipH="1" rot="8820000">
                <a:off x="1241425" y="1408112"/>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4" name="Google Shape;1014;p26"/>
              <p:cNvSpPr/>
              <p:nvPr/>
            </p:nvSpPr>
            <p:spPr>
              <a:xfrm flipH="1" rot="7500000">
                <a:off x="1150143" y="1450181"/>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6"/>
              <p:cNvSpPr txBox="1"/>
              <p:nvPr/>
            </p:nvSpPr>
            <p:spPr>
              <a:xfrm flipH="1" rot="-8700000">
                <a:off x="1025268" y="1625436"/>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6" name="Google Shape;1016;p26"/>
              <p:cNvSpPr/>
              <p:nvPr/>
            </p:nvSpPr>
            <p:spPr>
              <a:xfrm flipH="1" rot="6360000">
                <a:off x="1057275" y="1511300"/>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6"/>
              <p:cNvSpPr txBox="1"/>
              <p:nvPr/>
            </p:nvSpPr>
            <p:spPr>
              <a:xfrm flipH="1" rot="-9840000">
                <a:off x="920527" y="1733150"/>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8" name="Google Shape;1018;p26"/>
              <p:cNvSpPr/>
              <p:nvPr/>
            </p:nvSpPr>
            <p:spPr>
              <a:xfrm>
                <a:off x="650875" y="1196975"/>
                <a:ext cx="1509712" cy="15144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87" y="10800"/>
                    </a:moveTo>
                    <a:cubicBezTo>
                      <a:pt x="2887" y="15170"/>
                      <a:pt x="6430" y="18713"/>
                      <a:pt x="10800" y="18713"/>
                    </a:cubicBezTo>
                    <a:cubicBezTo>
                      <a:pt x="15170" y="18713"/>
                      <a:pt x="18713" y="15170"/>
                      <a:pt x="18713" y="10800"/>
                    </a:cubicBezTo>
                    <a:cubicBezTo>
                      <a:pt x="18713" y="6430"/>
                      <a:pt x="15170" y="2887"/>
                      <a:pt x="10800" y="2887"/>
                    </a:cubicBezTo>
                    <a:cubicBezTo>
                      <a:pt x="6430" y="2887"/>
                      <a:pt x="2887" y="6430"/>
                      <a:pt x="2887" y="10800"/>
                    </a:cubicBezTo>
                    <a:close/>
                  </a:path>
                </a:pathLst>
              </a:custGeom>
              <a:gradFill>
                <a:gsLst>
                  <a:gs pos="0">
                    <a:srgbClr val="F0F0F0"/>
                  </a:gs>
                  <a:gs pos="100000">
                    <a:schemeClr val="lt2"/>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9" name="Google Shape;1019;p26"/>
              <p:cNvSpPr/>
              <p:nvPr/>
            </p:nvSpPr>
            <p:spPr>
              <a:xfrm>
                <a:off x="1255712" y="1792287"/>
                <a:ext cx="311150" cy="311150"/>
              </a:xfrm>
              <a:prstGeom prst="ellipse">
                <a:avLst/>
              </a:prstGeom>
              <a:gradFill>
                <a:gsLst>
                  <a:gs pos="0">
                    <a:srgbClr val="B7B7B7"/>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20" name="Google Shape;1020;p26"/>
              <p:cNvSpPr/>
              <p:nvPr/>
            </p:nvSpPr>
            <p:spPr>
              <a:xfrm>
                <a:off x="827087" y="1379537"/>
                <a:ext cx="1149350" cy="1149350"/>
              </a:xfrm>
              <a:prstGeom prst="ellipse">
                <a:avLst/>
              </a:prstGeom>
              <a:noFill/>
              <a:ln cap="flat" cmpd="sng" w="5715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21" name="Google Shape;1021;p26"/>
              <p:cNvSpPr/>
              <p:nvPr/>
            </p:nvSpPr>
            <p:spPr>
              <a:xfrm>
                <a:off x="625475" y="1176337"/>
                <a:ext cx="1562100" cy="1562100"/>
              </a:xfrm>
              <a:prstGeom prst="ellipse">
                <a:avLst/>
              </a:prstGeom>
              <a:noFill/>
              <a:ln cap="flat" cmpd="sng" w="1270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022" name="Google Shape;1022;p26"/>
            <p:cNvGrpSpPr/>
            <p:nvPr/>
          </p:nvGrpSpPr>
          <p:grpSpPr>
            <a:xfrm>
              <a:off x="141287" y="2521497"/>
              <a:ext cx="962358" cy="721765"/>
              <a:chOff x="141287" y="2521497"/>
              <a:chExt cx="962358" cy="721765"/>
            </a:xfrm>
          </p:grpSpPr>
          <p:cxnSp>
            <p:nvCxnSpPr>
              <p:cNvPr id="1023" name="Google Shape;1023;p26"/>
              <p:cNvCxnSpPr/>
              <p:nvPr/>
            </p:nvCxnSpPr>
            <p:spPr>
              <a:xfrm rot="10800000">
                <a:off x="141287" y="2882900"/>
                <a:ext cx="914400" cy="360362"/>
              </a:xfrm>
              <a:prstGeom prst="curvedConnector2">
                <a:avLst/>
              </a:prstGeom>
              <a:noFill/>
              <a:ln cap="flat" cmpd="sng" w="28575">
                <a:solidFill>
                  <a:srgbClr val="000000"/>
                </a:solidFill>
                <a:prstDash val="solid"/>
                <a:miter lim="800000"/>
                <a:headEnd len="med" w="med" type="none"/>
                <a:tailEnd len="med" w="med" type="triangle"/>
              </a:ln>
            </p:spPr>
          </p:cxnSp>
          <p:cxnSp>
            <p:nvCxnSpPr>
              <p:cNvPr id="1024" name="Google Shape;1024;p26"/>
              <p:cNvCxnSpPr/>
              <p:nvPr/>
            </p:nvCxnSpPr>
            <p:spPr>
              <a:xfrm flipH="1" rot="540000">
                <a:off x="166687" y="2590800"/>
                <a:ext cx="914400" cy="360362"/>
              </a:xfrm>
              <a:prstGeom prst="curvedConnector2">
                <a:avLst/>
              </a:prstGeom>
              <a:noFill/>
              <a:ln cap="flat" cmpd="sng" w="28575">
                <a:solidFill>
                  <a:srgbClr val="000000"/>
                </a:solidFill>
                <a:prstDash val="solid"/>
                <a:miter lim="800000"/>
                <a:headEnd len="med" w="med" type="triangle"/>
                <a:tailEnd len="med" w="med" type="none"/>
              </a:ln>
            </p:spPr>
          </p:cxnSp>
        </p:grpSp>
        <p:grpSp>
          <p:nvGrpSpPr>
            <p:cNvPr id="1025" name="Google Shape;1025;p26"/>
            <p:cNvGrpSpPr/>
            <p:nvPr/>
          </p:nvGrpSpPr>
          <p:grpSpPr>
            <a:xfrm flipH="1">
              <a:off x="8002255" y="2496097"/>
              <a:ext cx="962358" cy="721765"/>
              <a:chOff x="141287" y="2521497"/>
              <a:chExt cx="962358" cy="721765"/>
            </a:xfrm>
          </p:grpSpPr>
          <p:cxnSp>
            <p:nvCxnSpPr>
              <p:cNvPr id="1026" name="Google Shape;1026;p26"/>
              <p:cNvCxnSpPr/>
              <p:nvPr/>
            </p:nvCxnSpPr>
            <p:spPr>
              <a:xfrm rot="10800000">
                <a:off x="141287" y="2882900"/>
                <a:ext cx="914400" cy="360362"/>
              </a:xfrm>
              <a:prstGeom prst="curvedConnector2">
                <a:avLst/>
              </a:prstGeom>
              <a:noFill/>
              <a:ln cap="flat" cmpd="sng" w="28575">
                <a:solidFill>
                  <a:srgbClr val="000000"/>
                </a:solidFill>
                <a:prstDash val="solid"/>
                <a:miter lim="800000"/>
                <a:headEnd len="med" w="med" type="none"/>
                <a:tailEnd len="med" w="med" type="triangle"/>
              </a:ln>
            </p:spPr>
          </p:cxnSp>
          <p:cxnSp>
            <p:nvCxnSpPr>
              <p:cNvPr id="1027" name="Google Shape;1027;p26"/>
              <p:cNvCxnSpPr/>
              <p:nvPr/>
            </p:nvCxnSpPr>
            <p:spPr>
              <a:xfrm flipH="1" rot="540000">
                <a:off x="166687" y="2590800"/>
                <a:ext cx="914400" cy="360362"/>
              </a:xfrm>
              <a:prstGeom prst="curvedConnector2">
                <a:avLst/>
              </a:prstGeom>
              <a:noFill/>
              <a:ln cap="flat" cmpd="sng" w="28575">
                <a:solidFill>
                  <a:srgbClr val="000000"/>
                </a:solidFill>
                <a:prstDash val="solid"/>
                <a:miter lim="800000"/>
                <a:headEnd len="med" w="med" type="triangle"/>
                <a:tailEnd len="med" w="med" type="none"/>
              </a:ln>
            </p:spPr>
          </p:cxnSp>
        </p:grpSp>
        <p:sp>
          <p:nvSpPr>
            <p:cNvPr id="1028" name="Google Shape;1028;p26"/>
            <p:cNvSpPr txBox="1"/>
            <p:nvPr/>
          </p:nvSpPr>
          <p:spPr>
            <a:xfrm>
              <a:off x="3071812" y="1108075"/>
              <a:ext cx="28829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Normal induced drag flow patterns</a:t>
              </a:r>
              <a:endParaRPr/>
            </a:p>
          </p:txBody>
        </p:sp>
        <p:cxnSp>
          <p:nvCxnSpPr>
            <p:cNvPr id="1029" name="Google Shape;1029;p26"/>
            <p:cNvCxnSpPr/>
            <p:nvPr/>
          </p:nvCxnSpPr>
          <p:spPr>
            <a:xfrm flipH="1">
              <a:off x="1052512" y="1268412"/>
              <a:ext cx="2016125" cy="1296987"/>
            </a:xfrm>
            <a:prstGeom prst="straightConnector1">
              <a:avLst/>
            </a:prstGeom>
            <a:noFill/>
            <a:ln cap="flat" cmpd="sng" w="9525">
              <a:solidFill>
                <a:srgbClr val="000000"/>
              </a:solidFill>
              <a:prstDash val="solid"/>
              <a:miter lim="800000"/>
              <a:headEnd len="med" w="med" type="none"/>
              <a:tailEnd len="med" w="med" type="triangle"/>
            </a:ln>
          </p:spPr>
        </p:cxnSp>
        <p:cxnSp>
          <p:nvCxnSpPr>
            <p:cNvPr id="1030" name="Google Shape;1030;p26"/>
            <p:cNvCxnSpPr/>
            <p:nvPr/>
          </p:nvCxnSpPr>
          <p:spPr>
            <a:xfrm>
              <a:off x="5961062" y="1290637"/>
              <a:ext cx="2139950" cy="1201737"/>
            </a:xfrm>
            <a:prstGeom prst="straightConnector1">
              <a:avLst/>
            </a:prstGeom>
            <a:noFill/>
            <a:ln cap="flat" cmpd="sng" w="9525">
              <a:solidFill>
                <a:srgbClr val="000000"/>
              </a:solidFill>
              <a:prstDash val="solid"/>
              <a:miter lim="800000"/>
              <a:headEnd len="med" w="med" type="none"/>
              <a:tailEnd len="med" w="med" type="triangle"/>
            </a:ln>
          </p:spPr>
        </p:cxnSp>
      </p:grpSp>
      <p:sp>
        <p:nvSpPr>
          <p:cNvPr id="1031" name="Google Shape;1031;p26"/>
          <p:cNvSpPr txBox="1"/>
          <p:nvPr/>
        </p:nvSpPr>
        <p:spPr>
          <a:xfrm>
            <a:off x="1187450" y="4527550"/>
            <a:ext cx="2546350" cy="3048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400"/>
              <a:buFont typeface="Arial Narrow"/>
              <a:buNone/>
            </a:pPr>
            <a:r>
              <a:rPr b="1" i="0" lang="en-US" sz="1400" u="none">
                <a:solidFill>
                  <a:srgbClr val="006600"/>
                </a:solidFill>
                <a:latin typeface="Arial Narrow"/>
                <a:ea typeface="Arial Narrow"/>
                <a:cs typeface="Arial Narrow"/>
                <a:sym typeface="Arial Narrow"/>
              </a:rPr>
              <a:t>Adverse pressure gradient airflow</a:t>
            </a:r>
            <a:endParaRPr/>
          </a:p>
        </p:txBody>
      </p:sp>
      <p:sp>
        <p:nvSpPr>
          <p:cNvPr id="1032" name="Google Shape;1032;p26"/>
          <p:cNvSpPr txBox="1"/>
          <p:nvPr/>
        </p:nvSpPr>
        <p:spPr>
          <a:xfrm>
            <a:off x="5545137" y="4527550"/>
            <a:ext cx="2546350" cy="3048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400"/>
              <a:buFont typeface="Arial Narrow"/>
              <a:buNone/>
            </a:pPr>
            <a:r>
              <a:rPr b="1" i="0" lang="en-US" sz="1400" u="none">
                <a:solidFill>
                  <a:srgbClr val="006600"/>
                </a:solidFill>
                <a:latin typeface="Arial Narrow"/>
                <a:ea typeface="Arial Narrow"/>
                <a:cs typeface="Arial Narrow"/>
                <a:sym typeface="Arial Narrow"/>
              </a:rPr>
              <a:t>Adverse pressure gradient airflow</a:t>
            </a:r>
            <a:endParaRPr/>
          </a:p>
        </p:txBody>
      </p:sp>
      <p:cxnSp>
        <p:nvCxnSpPr>
          <p:cNvPr id="1033" name="Google Shape;1033;p26"/>
          <p:cNvCxnSpPr/>
          <p:nvPr/>
        </p:nvCxnSpPr>
        <p:spPr>
          <a:xfrm rot="-300000">
            <a:off x="6386512" y="5373687"/>
            <a:ext cx="1643062" cy="144462"/>
          </a:xfrm>
          <a:prstGeom prst="straightConnector1">
            <a:avLst/>
          </a:prstGeom>
          <a:noFill/>
          <a:ln cap="flat" cmpd="sng" w="38100">
            <a:solidFill>
              <a:schemeClr val="hlink"/>
            </a:solidFill>
            <a:prstDash val="solid"/>
            <a:miter lim="800000"/>
            <a:headEnd len="med" w="med" type="none"/>
            <a:tailEnd len="med" w="med" type="triangle"/>
          </a:ln>
        </p:spPr>
      </p:cxnSp>
      <p:cxnSp>
        <p:nvCxnSpPr>
          <p:cNvPr id="1034" name="Google Shape;1034;p26"/>
          <p:cNvCxnSpPr/>
          <p:nvPr/>
        </p:nvCxnSpPr>
        <p:spPr>
          <a:xfrm rot="-300000">
            <a:off x="6372225" y="4976812"/>
            <a:ext cx="1643062" cy="144462"/>
          </a:xfrm>
          <a:prstGeom prst="straightConnector1">
            <a:avLst/>
          </a:prstGeom>
          <a:noFill/>
          <a:ln cap="flat" cmpd="sng" w="38100">
            <a:solidFill>
              <a:schemeClr val="hlink"/>
            </a:solidFill>
            <a:prstDash val="solid"/>
            <a:miter lim="800000"/>
            <a:headEnd len="med" w="med" type="none"/>
            <a:tailEnd len="med" w="med" type="triangle"/>
          </a:ln>
        </p:spPr>
      </p:cxnSp>
      <p:cxnSp>
        <p:nvCxnSpPr>
          <p:cNvPr id="1035" name="Google Shape;1035;p26"/>
          <p:cNvCxnSpPr/>
          <p:nvPr/>
        </p:nvCxnSpPr>
        <p:spPr>
          <a:xfrm flipH="1" rot="900000">
            <a:off x="1042987" y="4762500"/>
            <a:ext cx="1608137" cy="428625"/>
          </a:xfrm>
          <a:prstGeom prst="straightConnector1">
            <a:avLst/>
          </a:prstGeom>
          <a:noFill/>
          <a:ln cap="flat" cmpd="sng" w="38100">
            <a:solidFill>
              <a:schemeClr val="hlink"/>
            </a:solidFill>
            <a:prstDash val="solid"/>
            <a:miter lim="800000"/>
            <a:headEnd len="med" w="med" type="none"/>
            <a:tailEnd len="med" w="med" type="triangle"/>
          </a:ln>
        </p:spPr>
      </p:cxnSp>
      <p:cxnSp>
        <p:nvCxnSpPr>
          <p:cNvPr id="1036" name="Google Shape;1036;p26"/>
          <p:cNvCxnSpPr/>
          <p:nvPr/>
        </p:nvCxnSpPr>
        <p:spPr>
          <a:xfrm flipH="1" rot="900000">
            <a:off x="1030287" y="5267325"/>
            <a:ext cx="1608137" cy="428625"/>
          </a:xfrm>
          <a:prstGeom prst="straightConnector1">
            <a:avLst/>
          </a:prstGeom>
          <a:noFill/>
          <a:ln cap="flat" cmpd="sng" w="38100">
            <a:solidFill>
              <a:schemeClr val="dk2"/>
            </a:solidFill>
            <a:prstDash val="solid"/>
            <a:miter lim="800000"/>
            <a:headEnd len="med" w="med" type="none"/>
            <a:tailEnd len="med" w="med" type="triangle"/>
          </a:ln>
        </p:spPr>
      </p:cxnSp>
      <p:sp>
        <p:nvSpPr>
          <p:cNvPr id="1037" name="Google Shape;1037;p26"/>
          <p:cNvSpPr txBox="1"/>
          <p:nvPr/>
        </p:nvSpPr>
        <p:spPr>
          <a:xfrm>
            <a:off x="6367462" y="6088062"/>
            <a:ext cx="1947862" cy="581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SzPts val="1600"/>
              <a:buFont typeface="Arial Narrow"/>
              <a:buNone/>
            </a:pPr>
            <a:r>
              <a:rPr b="1" i="0" lang="en-US" sz="1600" u="none">
                <a:solidFill>
                  <a:schemeClr val="hlink"/>
                </a:solidFill>
                <a:latin typeface="Arial Narrow"/>
                <a:ea typeface="Arial Narrow"/>
                <a:cs typeface="Arial Narrow"/>
                <a:sym typeface="Arial Narrow"/>
              </a:rPr>
              <a:t>Span wise flow above </a:t>
            </a:r>
            <a:endParaRPr/>
          </a:p>
          <a:p>
            <a:pPr indent="0" lvl="0" marL="0" marR="0" rtl="0" algn="l">
              <a:lnSpc>
                <a:spcPct val="100000"/>
              </a:lnSpc>
              <a:spcBef>
                <a:spcPts val="0"/>
              </a:spcBef>
              <a:spcAft>
                <a:spcPts val="0"/>
              </a:spcAft>
              <a:buClr>
                <a:schemeClr val="hlink"/>
              </a:buClr>
              <a:buSzPts val="1600"/>
              <a:buFont typeface="Arial Narrow"/>
              <a:buNone/>
            </a:pPr>
            <a:r>
              <a:rPr b="1" i="0" lang="en-US" sz="1600" u="none">
                <a:solidFill>
                  <a:schemeClr val="hlink"/>
                </a:solidFill>
                <a:latin typeface="Arial Narrow"/>
                <a:ea typeface="Arial Narrow"/>
                <a:cs typeface="Arial Narrow"/>
                <a:sym typeface="Arial Narrow"/>
              </a:rPr>
              <a:t> and below the wings.</a:t>
            </a:r>
            <a:endParaRPr/>
          </a:p>
        </p:txBody>
      </p:sp>
      <p:cxnSp>
        <p:nvCxnSpPr>
          <p:cNvPr id="1038" name="Google Shape;1038;p26"/>
          <p:cNvCxnSpPr/>
          <p:nvPr/>
        </p:nvCxnSpPr>
        <p:spPr>
          <a:xfrm rot="10800000">
            <a:off x="6948487" y="5480050"/>
            <a:ext cx="503237" cy="647700"/>
          </a:xfrm>
          <a:prstGeom prst="straightConnector1">
            <a:avLst/>
          </a:prstGeom>
          <a:noFill/>
          <a:ln cap="flat" cmpd="sng" w="19050">
            <a:solidFill>
              <a:schemeClr val="hlink"/>
            </a:solidFill>
            <a:prstDash val="solid"/>
            <a:miter lim="800000"/>
            <a:headEnd len="med" w="med" type="none"/>
            <a:tailEnd len="med" w="med" type="triangle"/>
          </a:ln>
        </p:spPr>
      </p:cxnSp>
      <p:cxnSp>
        <p:nvCxnSpPr>
          <p:cNvPr id="1039" name="Google Shape;1039;p26"/>
          <p:cNvCxnSpPr/>
          <p:nvPr/>
        </p:nvCxnSpPr>
        <p:spPr>
          <a:xfrm rot="10800000">
            <a:off x="2482850" y="5553075"/>
            <a:ext cx="3960812" cy="863600"/>
          </a:xfrm>
          <a:prstGeom prst="straightConnector1">
            <a:avLst/>
          </a:prstGeom>
          <a:noFill/>
          <a:ln cap="flat" cmpd="sng" w="19050">
            <a:solidFill>
              <a:schemeClr val="hlink"/>
            </a:solidFill>
            <a:prstDash val="solid"/>
            <a:miter lim="800000"/>
            <a:headEnd len="med" w="med" type="none"/>
            <a:tailEnd len="med" w="med" type="triangle"/>
          </a:ln>
        </p:spPr>
      </p:cxnSp>
      <p:sp>
        <p:nvSpPr>
          <p:cNvPr id="1040" name="Google Shape;1040;p26"/>
          <p:cNvSpPr txBox="1"/>
          <p:nvPr/>
        </p:nvSpPr>
        <p:spPr>
          <a:xfrm>
            <a:off x="34925" y="833437"/>
            <a:ext cx="9221787" cy="2006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three flow patterns are indicated in three different colours above and below the wings. Aerodynamic interference occurs </a:t>
            </a:r>
            <a:endParaRPr/>
          </a:p>
          <a:p>
            <a:pPr indent="-457200" lvl="0" marL="45720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between the flows, mostly concentrated around the wing tip areas, and producing turbulent airflow / vortices – the concept is </a:t>
            </a:r>
            <a:endParaRPr/>
          </a:p>
          <a:p>
            <a:pPr indent="-457200" lvl="0" marL="45720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similar to that of interference drag considered early in low speed aerodynamics courses. </a:t>
            </a:r>
            <a:endParaRPr/>
          </a:p>
          <a:p>
            <a:pPr indent="-457200" lvl="0" marL="45720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457200" lvl="0" marL="45720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result is that “RAM’S HORN VORTICES” are formed, large at the wing tips and reducing in size approaching the wing roots.</a:t>
            </a:r>
            <a:endParaRPr/>
          </a:p>
          <a:p>
            <a:pPr indent="-457200" lvl="0" marL="45720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457200" lvl="0" marL="45720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flow patterns and vortices mean that:</a:t>
            </a:r>
            <a:endParaRPr/>
          </a:p>
          <a:p>
            <a:pPr indent="-457200" lvl="0" marL="45720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1. Swept wings have much higher levels of induced drag than straight wings at the same angle of attack; and</a:t>
            </a:r>
            <a:endParaRPr/>
          </a:p>
          <a:p>
            <a:pPr indent="-457200" lvl="0" marL="45720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2. Swept wings stall at the wing tips before the wing roots, moving centres of pressure towards the roots, and therefore  forward.  </a:t>
            </a:r>
            <a:endParaRPr/>
          </a:p>
        </p:txBody>
      </p:sp>
      <p:cxnSp>
        <p:nvCxnSpPr>
          <p:cNvPr id="1041" name="Google Shape;1041;p26"/>
          <p:cNvCxnSpPr/>
          <p:nvPr/>
        </p:nvCxnSpPr>
        <p:spPr>
          <a:xfrm rot="10800000">
            <a:off x="1225550" y="4806950"/>
            <a:ext cx="2447925" cy="0"/>
          </a:xfrm>
          <a:prstGeom prst="straightConnector1">
            <a:avLst/>
          </a:prstGeom>
          <a:noFill/>
          <a:ln cap="flat" cmpd="sng" w="28575">
            <a:solidFill>
              <a:srgbClr val="006600"/>
            </a:solidFill>
            <a:prstDash val="solid"/>
            <a:miter lim="800000"/>
            <a:headEnd len="med" w="med" type="none"/>
            <a:tailEnd len="med" w="med" type="triangle"/>
          </a:ln>
        </p:spPr>
      </p:cxnSp>
      <p:cxnSp>
        <p:nvCxnSpPr>
          <p:cNvPr id="1042" name="Google Shape;1042;p26"/>
          <p:cNvCxnSpPr/>
          <p:nvPr/>
        </p:nvCxnSpPr>
        <p:spPr>
          <a:xfrm flipH="1" rot="10800000">
            <a:off x="5580062" y="4794250"/>
            <a:ext cx="2519362" cy="12700"/>
          </a:xfrm>
          <a:prstGeom prst="straightConnector1">
            <a:avLst/>
          </a:prstGeom>
          <a:noFill/>
          <a:ln cap="flat" cmpd="sng" w="28575">
            <a:solidFill>
              <a:srgbClr val="006600"/>
            </a:solidFill>
            <a:prstDash val="solid"/>
            <a:miter lim="800000"/>
            <a:headEnd len="med" w="med" type="none"/>
            <a:tailEnd len="med" w="med" type="triangle"/>
          </a:ln>
        </p:spPr>
      </p:cxnSp>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046" name="Shape 1046"/>
        <p:cNvGrpSpPr/>
        <p:nvPr/>
      </p:nvGrpSpPr>
      <p:grpSpPr>
        <a:xfrm>
          <a:off x="0" y="0"/>
          <a:ext cx="0" cy="0"/>
          <a:chOff x="0" y="0"/>
          <a:chExt cx="0" cy="0"/>
        </a:xfrm>
      </p:grpSpPr>
      <p:sp>
        <p:nvSpPr>
          <p:cNvPr id="1047" name="Google Shape;1047;p27"/>
          <p:cNvSpPr txBox="1"/>
          <p:nvPr>
            <p:ph idx="4294967295" type="title"/>
          </p:nvPr>
        </p:nvSpPr>
        <p:spPr>
          <a:xfrm>
            <a:off x="228600" y="12700"/>
            <a:ext cx="8623300" cy="45085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cap="none" strike="noStrike">
                <a:solidFill>
                  <a:srgbClr val="000000"/>
                </a:solidFill>
                <a:latin typeface="Arial Narrow"/>
                <a:ea typeface="Arial Narrow"/>
                <a:cs typeface="Arial Narrow"/>
                <a:sym typeface="Arial Narrow"/>
              </a:rPr>
              <a:t>DISADVANTAGES OF SWEPT WINGS / SIDESLIP CHARACTERISTICS</a:t>
            </a:r>
            <a:endParaRPr/>
          </a:p>
        </p:txBody>
      </p:sp>
      <p:pic>
        <p:nvPicPr>
          <p:cNvPr id="1048" name="Google Shape;1048;p27"/>
          <p:cNvPicPr preferRelativeResize="0"/>
          <p:nvPr/>
        </p:nvPicPr>
        <p:blipFill rotWithShape="1">
          <a:blip r:embed="rId3">
            <a:alphaModFix/>
          </a:blip>
          <a:srcRect b="0" l="0" r="0" t="0"/>
          <a:stretch/>
        </p:blipFill>
        <p:spPr>
          <a:xfrm>
            <a:off x="0" y="2525712"/>
            <a:ext cx="9144000" cy="4344987"/>
          </a:xfrm>
          <a:prstGeom prst="rect">
            <a:avLst/>
          </a:prstGeom>
          <a:noFill/>
          <a:ln>
            <a:noFill/>
          </a:ln>
        </p:spPr>
      </p:pic>
      <p:sp>
        <p:nvSpPr>
          <p:cNvPr id="1049" name="Google Shape;1049;p27"/>
          <p:cNvSpPr txBox="1"/>
          <p:nvPr/>
        </p:nvSpPr>
        <p:spPr>
          <a:xfrm>
            <a:off x="60325" y="331787"/>
            <a:ext cx="9191625" cy="2432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previous four slides should have produced an understanding as to the reason for  dramatically reduced lift coefficients and</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increased induced drag coefficients of swept wings compared to straight wings at the same angle of attack.</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While a straight wing aircraft can be sideslipped quite effectively and safely, a swept wing has a very high level of lateral stability</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which can cause it to roll rapidly in the “lee”( to the right in the diagram) direction of the sideslip (which is left in the diagram).</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roll is maintained in this example by left aileron, but the diagram illustrates exaggerated sweepback on the higher wing of the</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swept wing aircraft – the long track of relative airflow over this wing thickens and  de energises its boundary layer.</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This can reduce aileron effectiveness and cause the aircraft to rapidly roll (right) to the lee of the sideslip.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a:t>
            </a:r>
            <a:endParaRPr/>
          </a:p>
        </p:txBody>
      </p:sp>
      <p:sp>
        <p:nvSpPr>
          <p:cNvPr id="1050" name="Google Shape;1050;p27"/>
          <p:cNvSpPr/>
          <p:nvPr/>
        </p:nvSpPr>
        <p:spPr>
          <a:xfrm>
            <a:off x="34925" y="4603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51" name="Google Shape;1051;p27"/>
          <p:cNvSpPr/>
          <p:nvPr/>
        </p:nvSpPr>
        <p:spPr>
          <a:xfrm>
            <a:off x="47625" y="10953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52" name="Google Shape;1052;p27"/>
          <p:cNvSpPr/>
          <p:nvPr/>
        </p:nvSpPr>
        <p:spPr>
          <a:xfrm>
            <a:off x="34925" y="17430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53" name="Google Shape;1053;p27"/>
          <p:cNvSpPr/>
          <p:nvPr/>
        </p:nvSpPr>
        <p:spPr>
          <a:xfrm>
            <a:off x="34925" y="23907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057" name="Shape 1057"/>
        <p:cNvGrpSpPr/>
        <p:nvPr/>
      </p:nvGrpSpPr>
      <p:grpSpPr>
        <a:xfrm>
          <a:off x="0" y="0"/>
          <a:ext cx="0" cy="0"/>
          <a:chOff x="0" y="0"/>
          <a:chExt cx="0" cy="0"/>
        </a:xfrm>
      </p:grpSpPr>
      <p:sp>
        <p:nvSpPr>
          <p:cNvPr id="1058" name="Google Shape;1058;p28"/>
          <p:cNvSpPr txBox="1"/>
          <p:nvPr/>
        </p:nvSpPr>
        <p:spPr>
          <a:xfrm>
            <a:off x="547687" y="44450"/>
            <a:ext cx="80137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DISADVANTAGES OF THE SWEPT WING  –  DUTCH ROLL</a:t>
            </a:r>
            <a:endParaRPr/>
          </a:p>
        </p:txBody>
      </p:sp>
      <p:cxnSp>
        <p:nvCxnSpPr>
          <p:cNvPr id="1059" name="Google Shape;1059;p28"/>
          <p:cNvCxnSpPr/>
          <p:nvPr/>
        </p:nvCxnSpPr>
        <p:spPr>
          <a:xfrm flipH="1" rot="10800000">
            <a:off x="4768850" y="5030787"/>
            <a:ext cx="1449387" cy="1827212"/>
          </a:xfrm>
          <a:prstGeom prst="straightConnector1">
            <a:avLst/>
          </a:prstGeom>
          <a:noFill/>
          <a:ln cap="flat" cmpd="sng" w="28575">
            <a:solidFill>
              <a:schemeClr val="hlink"/>
            </a:solidFill>
            <a:prstDash val="solid"/>
            <a:miter lim="800000"/>
            <a:headEnd len="med" w="med" type="none"/>
            <a:tailEnd len="med" w="med" type="triangle"/>
          </a:ln>
        </p:spPr>
      </p:cxnSp>
      <p:grpSp>
        <p:nvGrpSpPr>
          <p:cNvPr id="1060" name="Google Shape;1060;p28"/>
          <p:cNvGrpSpPr/>
          <p:nvPr/>
        </p:nvGrpSpPr>
        <p:grpSpPr>
          <a:xfrm>
            <a:off x="304799" y="1144991"/>
            <a:ext cx="8723801" cy="5659034"/>
            <a:chOff x="25400" y="1017991"/>
            <a:chExt cx="8723801" cy="5659034"/>
          </a:xfrm>
        </p:grpSpPr>
        <p:grpSp>
          <p:nvGrpSpPr>
            <p:cNvPr id="1061" name="Google Shape;1061;p28"/>
            <p:cNvGrpSpPr/>
            <p:nvPr/>
          </p:nvGrpSpPr>
          <p:grpSpPr>
            <a:xfrm rot="10740000">
              <a:off x="4943475" y="2714625"/>
              <a:ext cx="3773487" cy="3727450"/>
              <a:chOff x="1873250" y="869950"/>
              <a:chExt cx="5373687" cy="5307012"/>
            </a:xfrm>
          </p:grpSpPr>
          <p:sp>
            <p:nvSpPr>
              <p:cNvPr id="1062" name="Google Shape;1062;p28"/>
              <p:cNvSpPr/>
              <p:nvPr/>
            </p:nvSpPr>
            <p:spPr>
              <a:xfrm>
                <a:off x="4295775" y="869950"/>
                <a:ext cx="538162" cy="5307012"/>
              </a:xfrm>
              <a:custGeom>
                <a:rect b="b" l="l" r="r" t="t"/>
                <a:pathLst>
                  <a:path extrusionOk="0" h="4038605" w="409575">
                    <a:moveTo>
                      <a:pt x="390525" y="228605"/>
                    </a:moveTo>
                    <a:cubicBezTo>
                      <a:pt x="206277" y="0"/>
                      <a:pt x="152078" y="443111"/>
                      <a:pt x="0" y="219080"/>
                    </a:cubicBezTo>
                    <a:lnTo>
                      <a:pt x="0" y="2886080"/>
                    </a:lnTo>
                    <a:cubicBezTo>
                      <a:pt x="15875" y="3403605"/>
                      <a:pt x="136525" y="3654430"/>
                      <a:pt x="200025" y="4038605"/>
                    </a:cubicBezTo>
                    <a:cubicBezTo>
                      <a:pt x="273050" y="3657605"/>
                      <a:pt x="403225" y="3419480"/>
                      <a:pt x="409575" y="2895605"/>
                    </a:cubicBezTo>
                    <a:lnTo>
                      <a:pt x="390525" y="228605"/>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63" name="Google Shape;1063;p28"/>
              <p:cNvSpPr/>
              <p:nvPr/>
            </p:nvSpPr>
            <p:spPr>
              <a:xfrm flipH="1">
                <a:off x="4819650" y="2151062"/>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64" name="Google Shape;1064;p28"/>
              <p:cNvSpPr/>
              <p:nvPr/>
            </p:nvSpPr>
            <p:spPr>
              <a:xfrm>
                <a:off x="1873250" y="2128837"/>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65" name="Google Shape;1065;p28"/>
              <p:cNvSpPr/>
              <p:nvPr/>
            </p:nvSpPr>
            <p:spPr>
              <a:xfrm>
                <a:off x="3656012" y="5141912"/>
                <a:ext cx="827087"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66" name="Google Shape;1066;p28"/>
              <p:cNvSpPr/>
              <p:nvPr/>
            </p:nvSpPr>
            <p:spPr>
              <a:xfrm flipH="1">
                <a:off x="4657725" y="5141912"/>
                <a:ext cx="825500"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067" name="Google Shape;1067;p28"/>
            <p:cNvGrpSpPr/>
            <p:nvPr/>
          </p:nvGrpSpPr>
          <p:grpSpPr>
            <a:xfrm rot="-2700000">
              <a:off x="-145606" y="2427287"/>
              <a:ext cx="4472688" cy="1174750"/>
              <a:chOff x="244412" y="1560512"/>
              <a:chExt cx="8564688" cy="2251075"/>
            </a:xfrm>
          </p:grpSpPr>
          <p:sp>
            <p:nvSpPr>
              <p:cNvPr id="1068" name="Google Shape;1068;p28"/>
              <p:cNvSpPr/>
              <p:nvPr/>
            </p:nvSpPr>
            <p:spPr>
              <a:xfrm rot="300000">
                <a:off x="258762" y="2892425"/>
                <a:ext cx="3802062" cy="495300"/>
              </a:xfrm>
              <a:custGeom>
                <a:rect b="b" l="l" r="r" t="t"/>
                <a:pathLst>
                  <a:path extrusionOk="0" h="10000" w="10018">
                    <a:moveTo>
                      <a:pt x="9970" y="0"/>
                    </a:moveTo>
                    <a:cubicBezTo>
                      <a:pt x="9985" y="2924"/>
                      <a:pt x="10003" y="1793"/>
                      <a:pt x="10018" y="4717"/>
                    </a:cubicBezTo>
                    <a:cubicBezTo>
                      <a:pt x="6736" y="4690"/>
                      <a:pt x="4128" y="10000"/>
                      <a:pt x="157" y="5510"/>
                    </a:cubicBezTo>
                    <a:cubicBezTo>
                      <a:pt x="0" y="2385"/>
                      <a:pt x="30" y="2522"/>
                      <a:pt x="66" y="266"/>
                    </a:cubicBezTo>
                    <a:cubicBezTo>
                      <a:pt x="226" y="1732"/>
                      <a:pt x="156" y="3353"/>
                      <a:pt x="254" y="4210"/>
                    </a:cubicBezTo>
                    <a:cubicBezTo>
                      <a:pt x="2277" y="6450"/>
                      <a:pt x="8397" y="1508"/>
                      <a:pt x="9970" y="0"/>
                    </a:cubicBezTo>
                    <a:close/>
                  </a:path>
                </a:pathLst>
              </a:custGeom>
              <a:gradFill>
                <a:gsLst>
                  <a:gs pos="0">
                    <a:schemeClr val="dk1"/>
                  </a:gs>
                  <a:gs pos="50000">
                    <a:srgbClr val="0000FF"/>
                  </a:gs>
                  <a:gs pos="100000">
                    <a:schemeClr val="dk1"/>
                  </a:gs>
                </a:gsLst>
                <a:lin ang="5400000" scaled="0"/>
              </a:gra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69" name="Google Shape;1069;p28"/>
              <p:cNvSpPr/>
              <p:nvPr/>
            </p:nvSpPr>
            <p:spPr>
              <a:xfrm>
                <a:off x="4114800" y="3211512"/>
                <a:ext cx="809625" cy="219075"/>
              </a:xfrm>
              <a:prstGeom prst="roundRect">
                <a:avLst>
                  <a:gd fmla="val 16667" name="adj"/>
                </a:avLst>
              </a:prstGeom>
              <a:solidFill>
                <a:srgbClr val="3366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0" name="Google Shape;1070;p28"/>
              <p:cNvSpPr/>
              <p:nvPr/>
            </p:nvSpPr>
            <p:spPr>
              <a:xfrm>
                <a:off x="3990975" y="3021012"/>
                <a:ext cx="457200" cy="409575"/>
              </a:xfrm>
              <a:custGeom>
                <a:rect b="b" l="l" r="r" t="t"/>
                <a:pathLst>
                  <a:path extrusionOk="0" h="342900" w="457200">
                    <a:moveTo>
                      <a:pt x="57150" y="0"/>
                    </a:moveTo>
                    <a:lnTo>
                      <a:pt x="0" y="28575"/>
                    </a:lnTo>
                    <a:lnTo>
                      <a:pt x="19050" y="219075"/>
                    </a:lnTo>
                    <a:lnTo>
                      <a:pt x="457200" y="342900"/>
                    </a:lnTo>
                    <a:lnTo>
                      <a:pt x="57150" y="0"/>
                    </a:lnTo>
                    <a:close/>
                  </a:path>
                </a:pathLst>
              </a:custGeom>
              <a:solidFill>
                <a:srgbClr val="3366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1" name="Google Shape;1071;p28"/>
              <p:cNvSpPr/>
              <p:nvPr/>
            </p:nvSpPr>
            <p:spPr>
              <a:xfrm flipH="1" rot="-300000">
                <a:off x="4992687" y="2882900"/>
                <a:ext cx="3802062" cy="495300"/>
              </a:xfrm>
              <a:custGeom>
                <a:rect b="b" l="l" r="r" t="t"/>
                <a:pathLst>
                  <a:path extrusionOk="0" h="10000" w="10018">
                    <a:moveTo>
                      <a:pt x="9970" y="0"/>
                    </a:moveTo>
                    <a:cubicBezTo>
                      <a:pt x="9985" y="2924"/>
                      <a:pt x="10003" y="1793"/>
                      <a:pt x="10018" y="4717"/>
                    </a:cubicBezTo>
                    <a:cubicBezTo>
                      <a:pt x="6736" y="4690"/>
                      <a:pt x="4128" y="10000"/>
                      <a:pt x="157" y="5510"/>
                    </a:cubicBezTo>
                    <a:cubicBezTo>
                      <a:pt x="0" y="2385"/>
                      <a:pt x="30" y="2522"/>
                      <a:pt x="66" y="266"/>
                    </a:cubicBezTo>
                    <a:cubicBezTo>
                      <a:pt x="226" y="1732"/>
                      <a:pt x="156" y="3353"/>
                      <a:pt x="254" y="4210"/>
                    </a:cubicBezTo>
                    <a:cubicBezTo>
                      <a:pt x="2277" y="6450"/>
                      <a:pt x="8397" y="1508"/>
                      <a:pt x="9970" y="0"/>
                    </a:cubicBezTo>
                    <a:close/>
                  </a:path>
                </a:pathLst>
              </a:custGeom>
              <a:gradFill>
                <a:gsLst>
                  <a:gs pos="0">
                    <a:schemeClr val="dk1"/>
                  </a:gs>
                  <a:gs pos="50000">
                    <a:srgbClr val="0000FF"/>
                  </a:gs>
                  <a:gs pos="100000">
                    <a:schemeClr val="dk1"/>
                  </a:gs>
                </a:gsLst>
                <a:lin ang="5400000" scaled="0"/>
              </a:gra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2" name="Google Shape;1072;p28"/>
              <p:cNvSpPr/>
              <p:nvPr/>
            </p:nvSpPr>
            <p:spPr>
              <a:xfrm flipH="1">
                <a:off x="4591050" y="3011487"/>
                <a:ext cx="457200" cy="409575"/>
              </a:xfrm>
              <a:custGeom>
                <a:rect b="b" l="l" r="r" t="t"/>
                <a:pathLst>
                  <a:path extrusionOk="0" h="342900" w="457200">
                    <a:moveTo>
                      <a:pt x="57150" y="0"/>
                    </a:moveTo>
                    <a:lnTo>
                      <a:pt x="0" y="28575"/>
                    </a:lnTo>
                    <a:lnTo>
                      <a:pt x="19050" y="219075"/>
                    </a:lnTo>
                    <a:lnTo>
                      <a:pt x="457200" y="342900"/>
                    </a:lnTo>
                    <a:lnTo>
                      <a:pt x="57150" y="0"/>
                    </a:lnTo>
                    <a:close/>
                  </a:path>
                </a:pathLst>
              </a:custGeom>
              <a:solidFill>
                <a:srgbClr val="3366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3" name="Google Shape;1073;p28"/>
              <p:cNvSpPr/>
              <p:nvPr/>
            </p:nvSpPr>
            <p:spPr>
              <a:xfrm flipH="1">
                <a:off x="4525962" y="2341562"/>
                <a:ext cx="808037" cy="13493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3366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4" name="Google Shape;1074;p28"/>
              <p:cNvSpPr/>
              <p:nvPr/>
            </p:nvSpPr>
            <p:spPr>
              <a:xfrm>
                <a:off x="3706812" y="2351087"/>
                <a:ext cx="809625" cy="13493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3366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5" name="Google Shape;1075;p28"/>
              <p:cNvSpPr/>
              <p:nvPr/>
            </p:nvSpPr>
            <p:spPr>
              <a:xfrm>
                <a:off x="4432300" y="1560512"/>
                <a:ext cx="177800" cy="869950"/>
              </a:xfrm>
              <a:prstGeom prst="triangle">
                <a:avLst>
                  <a:gd fmla="val 50000" name="adj"/>
                </a:avLst>
              </a:prstGeom>
              <a:solidFill>
                <a:srgbClr val="3366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6" name="Google Shape;1076;p28"/>
              <p:cNvSpPr/>
              <p:nvPr/>
            </p:nvSpPr>
            <p:spPr>
              <a:xfrm>
                <a:off x="4038600" y="2405062"/>
                <a:ext cx="958850" cy="1025525"/>
              </a:xfrm>
              <a:prstGeom prst="ellipse">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7" name="Google Shape;1077;p28"/>
              <p:cNvSpPr/>
              <p:nvPr/>
            </p:nvSpPr>
            <p:spPr>
              <a:xfrm>
                <a:off x="4305300" y="2833687"/>
                <a:ext cx="438150" cy="415925"/>
              </a:xfrm>
              <a:prstGeom prst="ellipse">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8" name="Google Shape;1078;p28"/>
              <p:cNvSpPr/>
              <p:nvPr/>
            </p:nvSpPr>
            <p:spPr>
              <a:xfrm flipH="1" rot="10800000">
                <a:off x="4449762" y="2574925"/>
                <a:ext cx="138112" cy="139700"/>
              </a:xfrm>
              <a:custGeom>
                <a:rect b="b" l="l" r="r" t="t"/>
                <a:pathLst>
                  <a:path extrusionOk="0" h="21600" w="21600">
                    <a:moveTo>
                      <a:pt x="0" y="0"/>
                    </a:moveTo>
                    <a:lnTo>
                      <a:pt x="5400" y="21600"/>
                    </a:lnTo>
                    <a:lnTo>
                      <a:pt x="16200" y="21600"/>
                    </a:lnTo>
                    <a:lnTo>
                      <a:pt x="21600" y="0"/>
                    </a:lnTo>
                    <a:close/>
                  </a:path>
                </a:pathLst>
              </a:custGeom>
              <a:solidFill>
                <a:srgbClr val="D9D9D9"/>
              </a:solidFill>
              <a:ln cap="flat" cmpd="sng" w="12700">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9" name="Google Shape;1079;p28"/>
              <p:cNvSpPr/>
              <p:nvPr/>
            </p:nvSpPr>
            <p:spPr>
              <a:xfrm flipH="1">
                <a:off x="4575175" y="2574925"/>
                <a:ext cx="158750" cy="139700"/>
              </a:xfrm>
              <a:prstGeom prst="parallelogram">
                <a:avLst>
                  <a:gd fmla="val 4471" name="adj"/>
                </a:avLst>
              </a:prstGeom>
              <a:solidFill>
                <a:srgbClr val="D9D9D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0" name="Google Shape;1080;p28"/>
              <p:cNvSpPr/>
              <p:nvPr/>
            </p:nvSpPr>
            <p:spPr>
              <a:xfrm>
                <a:off x="4305300" y="2574925"/>
                <a:ext cx="158750" cy="139700"/>
              </a:xfrm>
              <a:prstGeom prst="parallelogram">
                <a:avLst>
                  <a:gd fmla="val 4471" name="adj"/>
                </a:avLst>
              </a:prstGeom>
              <a:solidFill>
                <a:srgbClr val="D9D9D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081" name="Google Shape;1081;p28"/>
              <p:cNvGrpSpPr/>
              <p:nvPr/>
            </p:nvGrpSpPr>
            <p:grpSpPr>
              <a:xfrm>
                <a:off x="2759075" y="3186112"/>
                <a:ext cx="561975" cy="625475"/>
                <a:chOff x="536575" y="881062"/>
                <a:chExt cx="1720850" cy="1917700"/>
              </a:xfrm>
            </p:grpSpPr>
            <p:sp>
              <p:nvSpPr>
                <p:cNvPr id="1082" name="Google Shape;1082;p28"/>
                <p:cNvSpPr/>
                <p:nvPr/>
              </p:nvSpPr>
              <p:spPr>
                <a:xfrm flipH="1" rot="10800000">
                  <a:off x="1231900" y="881062"/>
                  <a:ext cx="360362" cy="433387"/>
                </a:xfrm>
                <a:custGeom>
                  <a:rect b="b" l="l" r="r" t="t"/>
                  <a:pathLst>
                    <a:path extrusionOk="0" h="21600" w="21600">
                      <a:moveTo>
                        <a:pt x="0" y="0"/>
                      </a:moveTo>
                      <a:lnTo>
                        <a:pt x="2594" y="21600"/>
                      </a:lnTo>
                      <a:lnTo>
                        <a:pt x="19006" y="21600"/>
                      </a:lnTo>
                      <a:lnTo>
                        <a:pt x="21600" y="0"/>
                      </a:lnTo>
                      <a:close/>
                    </a:path>
                  </a:pathLst>
                </a:custGeom>
                <a:solidFill>
                  <a:srgbClr val="BFBFBF"/>
                </a:solidFill>
                <a:ln cap="flat" cmpd="sng" w="9525">
                  <a:solidFill>
                    <a:schemeClr val="lt2"/>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3" name="Google Shape;1083;p28"/>
                <p:cNvSpPr/>
                <p:nvPr/>
              </p:nvSpPr>
              <p:spPr>
                <a:xfrm>
                  <a:off x="536575" y="1106487"/>
                  <a:ext cx="1720850" cy="1692275"/>
                </a:xfrm>
                <a:prstGeom prst="ellipse">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4" name="Google Shape;1084;p28"/>
                <p:cNvSpPr/>
                <p:nvPr/>
              </p:nvSpPr>
              <p:spPr>
                <a:xfrm>
                  <a:off x="812800" y="1357312"/>
                  <a:ext cx="1173162" cy="1173162"/>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5" name="Google Shape;1085;p28"/>
                <p:cNvSpPr/>
                <p:nvPr/>
              </p:nvSpPr>
              <p:spPr>
                <a:xfrm flipH="1" rot="5400000">
                  <a:off x="1041400" y="1606550"/>
                  <a:ext cx="200025" cy="558800"/>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8"/>
                <p:cNvSpPr txBox="1"/>
                <p:nvPr/>
              </p:nvSpPr>
              <p:spPr>
                <a:xfrm flipH="1" rot="10800000">
                  <a:off x="908579" y="1869281"/>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7" name="Google Shape;1087;p28"/>
                <p:cNvSpPr/>
                <p:nvPr/>
              </p:nvSpPr>
              <p:spPr>
                <a:xfrm flipH="1" rot="4020000">
                  <a:off x="1041400" y="1679575"/>
                  <a:ext cx="200025" cy="558800"/>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8"/>
                <p:cNvSpPr txBox="1"/>
                <p:nvPr/>
              </p:nvSpPr>
              <p:spPr>
                <a:xfrm flipH="1" rot="9420000">
                  <a:off x="932711" y="1994241"/>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9" name="Google Shape;1089;p28"/>
                <p:cNvSpPr/>
                <p:nvPr/>
              </p:nvSpPr>
              <p:spPr>
                <a:xfrm flipH="1" rot="2640000">
                  <a:off x="1062037" y="1785937"/>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0" name="Google Shape;1090;p28"/>
                <p:cNvSpPr/>
                <p:nvPr/>
              </p:nvSpPr>
              <p:spPr>
                <a:xfrm flipH="1" rot="1320000">
                  <a:off x="1125537" y="1879600"/>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1" name="Google Shape;1091;p28"/>
                <p:cNvSpPr/>
                <p:nvPr/>
              </p:nvSpPr>
              <p:spPr>
                <a:xfrm flipH="1">
                  <a:off x="1208087" y="1946275"/>
                  <a:ext cx="204787"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2" name="Google Shape;1092;p28"/>
                <p:cNvSpPr/>
                <p:nvPr/>
              </p:nvSpPr>
              <p:spPr>
                <a:xfrm flipH="1" rot="-1140000">
                  <a:off x="1314450" y="1966912"/>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3" name="Google Shape;1093;p28"/>
                <p:cNvSpPr/>
                <p:nvPr/>
              </p:nvSpPr>
              <p:spPr>
                <a:xfrm flipH="1" rot="-2400000">
                  <a:off x="1420812" y="1952625"/>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4" name="Google Shape;1094;p28"/>
                <p:cNvSpPr/>
                <p:nvPr/>
              </p:nvSpPr>
              <p:spPr>
                <a:xfrm flipH="1" rot="-3840000">
                  <a:off x="1491456" y="1872456"/>
                  <a:ext cx="200025"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8"/>
                <p:cNvSpPr txBox="1"/>
                <p:nvPr/>
              </p:nvSpPr>
              <p:spPr>
                <a:xfrm flipH="1" rot="1560000">
                  <a:off x="1638228" y="2130217"/>
                  <a:ext cx="184679" cy="1000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6" name="Google Shape;1096;p28"/>
                <p:cNvSpPr/>
                <p:nvPr/>
              </p:nvSpPr>
              <p:spPr>
                <a:xfrm flipH="1" rot="-4980000">
                  <a:off x="1543050" y="1785937"/>
                  <a:ext cx="204787"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8"/>
                <p:cNvSpPr txBox="1"/>
                <p:nvPr/>
              </p:nvSpPr>
              <p:spPr>
                <a:xfrm flipH="1" rot="420000">
                  <a:off x="1694740" y="1994750"/>
                  <a:ext cx="184679" cy="1023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8" name="Google Shape;1098;p28"/>
                <p:cNvSpPr/>
                <p:nvPr/>
              </p:nvSpPr>
              <p:spPr>
                <a:xfrm flipH="1" rot="-6420000">
                  <a:off x="1576387" y="1684337"/>
                  <a:ext cx="195262"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8"/>
                <p:cNvSpPr txBox="1"/>
                <p:nvPr/>
              </p:nvSpPr>
              <p:spPr>
                <a:xfrm flipH="1" rot="-1020000">
                  <a:off x="1704609" y="1840910"/>
                  <a:ext cx="184679" cy="9763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0" name="Google Shape;1100;p28"/>
                <p:cNvSpPr/>
                <p:nvPr/>
              </p:nvSpPr>
              <p:spPr>
                <a:xfrm flipH="1" rot="-7680000">
                  <a:off x="1576387" y="1582737"/>
                  <a:ext cx="200025" cy="54927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8"/>
                <p:cNvSpPr txBox="1"/>
                <p:nvPr/>
              </p:nvSpPr>
              <p:spPr>
                <a:xfrm flipH="1" rot="-2280000">
                  <a:off x="1672526" y="1696544"/>
                  <a:ext cx="183092"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2" name="Google Shape;1102;p28"/>
                <p:cNvSpPr/>
                <p:nvPr/>
              </p:nvSpPr>
              <p:spPr>
                <a:xfrm flipH="1" rot="-9000000">
                  <a:off x="1519237" y="1489075"/>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3" name="Google Shape;1103;p28"/>
                <p:cNvSpPr/>
                <p:nvPr/>
              </p:nvSpPr>
              <p:spPr>
                <a:xfrm flipH="1" rot="-10380000">
                  <a:off x="1435100" y="1425575"/>
                  <a:ext cx="204787" cy="54927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4" name="Google Shape;1104;p28"/>
                <p:cNvSpPr/>
                <p:nvPr/>
              </p:nvSpPr>
              <p:spPr>
                <a:xfrm flipH="1" rot="10080000">
                  <a:off x="1347787" y="1397000"/>
                  <a:ext cx="19367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5" name="Google Shape;1105;p28"/>
                <p:cNvSpPr/>
                <p:nvPr/>
              </p:nvSpPr>
              <p:spPr>
                <a:xfrm flipH="1" rot="8820000">
                  <a:off x="1241425" y="1406525"/>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6" name="Google Shape;1106;p28"/>
                <p:cNvSpPr/>
                <p:nvPr/>
              </p:nvSpPr>
              <p:spPr>
                <a:xfrm flipH="1" rot="7500000">
                  <a:off x="1149350" y="1450975"/>
                  <a:ext cx="204787"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8"/>
                <p:cNvSpPr txBox="1"/>
                <p:nvPr/>
              </p:nvSpPr>
              <p:spPr>
                <a:xfrm flipH="1" rot="-8700000">
                  <a:off x="1026367" y="1625310"/>
                  <a:ext cx="184679" cy="1023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8" name="Google Shape;1108;p28"/>
                <p:cNvSpPr/>
                <p:nvPr/>
              </p:nvSpPr>
              <p:spPr>
                <a:xfrm flipH="1" rot="6360000">
                  <a:off x="1057275" y="1509712"/>
                  <a:ext cx="200025" cy="558800"/>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8"/>
                <p:cNvSpPr txBox="1"/>
                <p:nvPr/>
              </p:nvSpPr>
              <p:spPr>
                <a:xfrm flipH="1" rot="-9840000">
                  <a:off x="920677" y="1732633"/>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10" name="Google Shape;1110;p28"/>
                <p:cNvSpPr/>
                <p:nvPr/>
              </p:nvSpPr>
              <p:spPr>
                <a:xfrm>
                  <a:off x="652462" y="1196975"/>
                  <a:ext cx="1506537" cy="15144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87" y="10800"/>
                      </a:moveTo>
                      <a:cubicBezTo>
                        <a:pt x="2887" y="15170"/>
                        <a:pt x="6430" y="18713"/>
                        <a:pt x="10800" y="18713"/>
                      </a:cubicBezTo>
                      <a:cubicBezTo>
                        <a:pt x="15170" y="18713"/>
                        <a:pt x="18713" y="15170"/>
                        <a:pt x="18713" y="10800"/>
                      </a:cubicBezTo>
                      <a:cubicBezTo>
                        <a:pt x="18713" y="6430"/>
                        <a:pt x="15170" y="2887"/>
                        <a:pt x="10800" y="2887"/>
                      </a:cubicBezTo>
                      <a:cubicBezTo>
                        <a:pt x="6430" y="2887"/>
                        <a:pt x="2887" y="6430"/>
                        <a:pt x="2887" y="10800"/>
                      </a:cubicBezTo>
                      <a:close/>
                    </a:path>
                  </a:pathLst>
                </a:custGeom>
                <a:gradFill>
                  <a:gsLst>
                    <a:gs pos="0">
                      <a:srgbClr val="F0F0F0"/>
                    </a:gs>
                    <a:gs pos="100000">
                      <a:schemeClr val="lt2"/>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11" name="Google Shape;1111;p28"/>
                <p:cNvSpPr/>
                <p:nvPr/>
              </p:nvSpPr>
              <p:spPr>
                <a:xfrm>
                  <a:off x="1255712" y="1790700"/>
                  <a:ext cx="311150" cy="311150"/>
                </a:xfrm>
                <a:prstGeom prst="ellipse">
                  <a:avLst/>
                </a:prstGeom>
                <a:gradFill>
                  <a:gsLst>
                    <a:gs pos="0">
                      <a:srgbClr val="B7B7B7"/>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12" name="Google Shape;1112;p28"/>
                <p:cNvSpPr/>
                <p:nvPr/>
              </p:nvSpPr>
              <p:spPr>
                <a:xfrm>
                  <a:off x="827087" y="1379537"/>
                  <a:ext cx="1149350" cy="1149350"/>
                </a:xfrm>
                <a:prstGeom prst="ellipse">
                  <a:avLst/>
                </a:prstGeom>
                <a:noFill/>
                <a:ln cap="flat" cmpd="sng" w="5715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13" name="Google Shape;1113;p28"/>
                <p:cNvSpPr/>
                <p:nvPr/>
              </p:nvSpPr>
              <p:spPr>
                <a:xfrm>
                  <a:off x="625475" y="1176337"/>
                  <a:ext cx="1562100" cy="1562100"/>
                </a:xfrm>
                <a:prstGeom prst="ellipse">
                  <a:avLst/>
                </a:prstGeom>
                <a:noFill/>
                <a:ln cap="flat" cmpd="sng" w="1270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114" name="Google Shape;1114;p28"/>
              <p:cNvGrpSpPr/>
              <p:nvPr/>
            </p:nvGrpSpPr>
            <p:grpSpPr>
              <a:xfrm>
                <a:off x="5692775" y="3176587"/>
                <a:ext cx="569912" cy="635000"/>
                <a:chOff x="536575" y="881062"/>
                <a:chExt cx="1720850" cy="1917700"/>
              </a:xfrm>
            </p:grpSpPr>
            <p:sp>
              <p:nvSpPr>
                <p:cNvPr id="1115" name="Google Shape;1115;p28"/>
                <p:cNvSpPr/>
                <p:nvPr/>
              </p:nvSpPr>
              <p:spPr>
                <a:xfrm flipH="1" rot="10800000">
                  <a:off x="1231900" y="881062"/>
                  <a:ext cx="358775" cy="436562"/>
                </a:xfrm>
                <a:custGeom>
                  <a:rect b="b" l="l" r="r" t="t"/>
                  <a:pathLst>
                    <a:path extrusionOk="0" h="21600" w="21600">
                      <a:moveTo>
                        <a:pt x="0" y="0"/>
                      </a:moveTo>
                      <a:lnTo>
                        <a:pt x="2594" y="21600"/>
                      </a:lnTo>
                      <a:lnTo>
                        <a:pt x="19006" y="21600"/>
                      </a:lnTo>
                      <a:lnTo>
                        <a:pt x="21600" y="0"/>
                      </a:lnTo>
                      <a:close/>
                    </a:path>
                  </a:pathLst>
                </a:custGeom>
                <a:solidFill>
                  <a:srgbClr val="BFBFBF"/>
                </a:solidFill>
                <a:ln cap="flat" cmpd="sng" w="9525">
                  <a:solidFill>
                    <a:schemeClr val="lt2"/>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16" name="Google Shape;1116;p28"/>
                <p:cNvSpPr/>
                <p:nvPr/>
              </p:nvSpPr>
              <p:spPr>
                <a:xfrm>
                  <a:off x="536575" y="1106487"/>
                  <a:ext cx="1720850" cy="1692275"/>
                </a:xfrm>
                <a:prstGeom prst="ellipse">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17" name="Google Shape;1117;p28"/>
                <p:cNvSpPr/>
                <p:nvPr/>
              </p:nvSpPr>
              <p:spPr>
                <a:xfrm>
                  <a:off x="812800" y="1357312"/>
                  <a:ext cx="1173162" cy="1173162"/>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18" name="Google Shape;1118;p28"/>
                <p:cNvSpPr/>
                <p:nvPr/>
              </p:nvSpPr>
              <p:spPr>
                <a:xfrm flipH="1" rot="5400000">
                  <a:off x="1042987" y="1608137"/>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8"/>
                <p:cNvSpPr txBox="1"/>
                <p:nvPr/>
              </p:nvSpPr>
              <p:spPr>
                <a:xfrm flipH="1" rot="10800000">
                  <a:off x="909890" y="1869533"/>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0" name="Google Shape;1120;p28"/>
                <p:cNvSpPr/>
                <p:nvPr/>
              </p:nvSpPr>
              <p:spPr>
                <a:xfrm flipH="1" rot="4020000">
                  <a:off x="1040606" y="1680368"/>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8"/>
                <p:cNvSpPr txBox="1"/>
                <p:nvPr/>
              </p:nvSpPr>
              <p:spPr>
                <a:xfrm flipH="1" rot="9420000">
                  <a:off x="934067" y="1992965"/>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2" name="Google Shape;1122;p28"/>
                <p:cNvSpPr/>
                <p:nvPr/>
              </p:nvSpPr>
              <p:spPr>
                <a:xfrm flipH="1" rot="2640000">
                  <a:off x="1063625" y="1787525"/>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3" name="Google Shape;1123;p28"/>
                <p:cNvSpPr/>
                <p:nvPr/>
              </p:nvSpPr>
              <p:spPr>
                <a:xfrm flipH="1" rot="1320000">
                  <a:off x="1125537" y="1878012"/>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4" name="Google Shape;1124;p28"/>
                <p:cNvSpPr/>
                <p:nvPr/>
              </p:nvSpPr>
              <p:spPr>
                <a:xfrm flipH="1">
                  <a:off x="1208087" y="1944687"/>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5" name="Google Shape;1125;p28"/>
                <p:cNvSpPr/>
                <p:nvPr/>
              </p:nvSpPr>
              <p:spPr>
                <a:xfrm flipH="1" rot="-1140000">
                  <a:off x="1312862" y="1965325"/>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6" name="Google Shape;1126;p28"/>
                <p:cNvSpPr/>
                <p:nvPr/>
              </p:nvSpPr>
              <p:spPr>
                <a:xfrm flipH="1" rot="-2400000">
                  <a:off x="1419225" y="1949450"/>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7" name="Google Shape;1127;p28"/>
                <p:cNvSpPr/>
                <p:nvPr/>
              </p:nvSpPr>
              <p:spPr>
                <a:xfrm flipH="1" rot="-3840000">
                  <a:off x="1492250" y="1871662"/>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8"/>
                <p:cNvSpPr txBox="1"/>
                <p:nvPr/>
              </p:nvSpPr>
              <p:spPr>
                <a:xfrm flipH="1" rot="1560000">
                  <a:off x="1637301" y="2131654"/>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9" name="Google Shape;1129;p28"/>
                <p:cNvSpPr/>
                <p:nvPr/>
              </p:nvSpPr>
              <p:spPr>
                <a:xfrm flipH="1" rot="-4980000">
                  <a:off x="1543843" y="1786731"/>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8"/>
                <p:cNvSpPr txBox="1"/>
                <p:nvPr/>
              </p:nvSpPr>
              <p:spPr>
                <a:xfrm flipH="1" rot="420000">
                  <a:off x="1693993" y="1997711"/>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31" name="Google Shape;1131;p28"/>
                <p:cNvSpPr/>
                <p:nvPr/>
              </p:nvSpPr>
              <p:spPr>
                <a:xfrm flipH="1" rot="-6420000">
                  <a:off x="1575593" y="1686718"/>
                  <a:ext cx="196850" cy="550862"/>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8"/>
                <p:cNvSpPr txBox="1"/>
                <p:nvPr/>
              </p:nvSpPr>
              <p:spPr>
                <a:xfrm flipH="1" rot="-1020000">
                  <a:off x="1704295" y="1841280"/>
                  <a:ext cx="183621"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33" name="Google Shape;1133;p28"/>
                <p:cNvSpPr/>
                <p:nvPr/>
              </p:nvSpPr>
              <p:spPr>
                <a:xfrm flipH="1" rot="-7680000">
                  <a:off x="1574800" y="1582737"/>
                  <a:ext cx="201612" cy="550862"/>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8"/>
                <p:cNvSpPr txBox="1"/>
                <p:nvPr/>
              </p:nvSpPr>
              <p:spPr>
                <a:xfrm flipH="1" rot="-2280000">
                  <a:off x="1671630" y="1696488"/>
                  <a:ext cx="183621"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35" name="Google Shape;1135;p28"/>
                <p:cNvSpPr/>
                <p:nvPr/>
              </p:nvSpPr>
              <p:spPr>
                <a:xfrm flipH="1" rot="-9000000">
                  <a:off x="1519237" y="1490662"/>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36" name="Google Shape;1136;p28"/>
                <p:cNvSpPr/>
                <p:nvPr/>
              </p:nvSpPr>
              <p:spPr>
                <a:xfrm flipH="1" rot="-10380000">
                  <a:off x="1438275" y="1427162"/>
                  <a:ext cx="201612" cy="550862"/>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37" name="Google Shape;1137;p28"/>
                <p:cNvSpPr/>
                <p:nvPr/>
              </p:nvSpPr>
              <p:spPr>
                <a:xfrm flipH="1" rot="10080000">
                  <a:off x="1346200" y="1398587"/>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38" name="Google Shape;1138;p28"/>
                <p:cNvSpPr/>
                <p:nvPr/>
              </p:nvSpPr>
              <p:spPr>
                <a:xfrm flipH="1" rot="8820000">
                  <a:off x="1241425" y="1408112"/>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39" name="Google Shape;1139;p28"/>
                <p:cNvSpPr/>
                <p:nvPr/>
              </p:nvSpPr>
              <p:spPr>
                <a:xfrm flipH="1" rot="7500000">
                  <a:off x="1150143" y="1450181"/>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8"/>
                <p:cNvSpPr txBox="1"/>
                <p:nvPr/>
              </p:nvSpPr>
              <p:spPr>
                <a:xfrm flipH="1" rot="-8700000">
                  <a:off x="1025268" y="1625436"/>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41" name="Google Shape;1141;p28"/>
                <p:cNvSpPr/>
                <p:nvPr/>
              </p:nvSpPr>
              <p:spPr>
                <a:xfrm flipH="1" rot="6360000">
                  <a:off x="1057275" y="1511300"/>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8"/>
                <p:cNvSpPr txBox="1"/>
                <p:nvPr/>
              </p:nvSpPr>
              <p:spPr>
                <a:xfrm flipH="1" rot="-9840000">
                  <a:off x="920527" y="1733150"/>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43" name="Google Shape;1143;p28"/>
                <p:cNvSpPr/>
                <p:nvPr/>
              </p:nvSpPr>
              <p:spPr>
                <a:xfrm>
                  <a:off x="650875" y="1196975"/>
                  <a:ext cx="1509712" cy="15144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87" y="10800"/>
                      </a:moveTo>
                      <a:cubicBezTo>
                        <a:pt x="2887" y="15170"/>
                        <a:pt x="6430" y="18713"/>
                        <a:pt x="10800" y="18713"/>
                      </a:cubicBezTo>
                      <a:cubicBezTo>
                        <a:pt x="15170" y="18713"/>
                        <a:pt x="18713" y="15170"/>
                        <a:pt x="18713" y="10800"/>
                      </a:cubicBezTo>
                      <a:cubicBezTo>
                        <a:pt x="18713" y="6430"/>
                        <a:pt x="15170" y="2887"/>
                        <a:pt x="10800" y="2887"/>
                      </a:cubicBezTo>
                      <a:cubicBezTo>
                        <a:pt x="6430" y="2887"/>
                        <a:pt x="2887" y="6430"/>
                        <a:pt x="2887" y="10800"/>
                      </a:cubicBezTo>
                      <a:close/>
                    </a:path>
                  </a:pathLst>
                </a:custGeom>
                <a:gradFill>
                  <a:gsLst>
                    <a:gs pos="0">
                      <a:srgbClr val="F0F0F0"/>
                    </a:gs>
                    <a:gs pos="100000">
                      <a:schemeClr val="lt2"/>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44" name="Google Shape;1144;p28"/>
                <p:cNvSpPr/>
                <p:nvPr/>
              </p:nvSpPr>
              <p:spPr>
                <a:xfrm>
                  <a:off x="1255712" y="1792287"/>
                  <a:ext cx="311150" cy="311150"/>
                </a:xfrm>
                <a:prstGeom prst="ellipse">
                  <a:avLst/>
                </a:prstGeom>
                <a:gradFill>
                  <a:gsLst>
                    <a:gs pos="0">
                      <a:srgbClr val="B7B7B7"/>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45" name="Google Shape;1145;p28"/>
                <p:cNvSpPr/>
                <p:nvPr/>
              </p:nvSpPr>
              <p:spPr>
                <a:xfrm>
                  <a:off x="827087" y="1379537"/>
                  <a:ext cx="1149350" cy="1149350"/>
                </a:xfrm>
                <a:prstGeom prst="ellipse">
                  <a:avLst/>
                </a:prstGeom>
                <a:noFill/>
                <a:ln cap="flat" cmpd="sng" w="5715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46" name="Google Shape;1146;p28"/>
                <p:cNvSpPr/>
                <p:nvPr/>
              </p:nvSpPr>
              <p:spPr>
                <a:xfrm>
                  <a:off x="625475" y="1176337"/>
                  <a:ext cx="1562100" cy="1562100"/>
                </a:xfrm>
                <a:prstGeom prst="ellipse">
                  <a:avLst/>
                </a:prstGeom>
                <a:noFill/>
                <a:ln cap="flat" cmpd="sng" w="1270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cxnSp>
          <p:nvCxnSpPr>
            <p:cNvPr id="1147" name="Google Shape;1147;p28"/>
            <p:cNvCxnSpPr/>
            <p:nvPr/>
          </p:nvCxnSpPr>
          <p:spPr>
            <a:xfrm flipH="1" rot="10800000">
              <a:off x="5200650" y="5251450"/>
              <a:ext cx="1095375" cy="1423987"/>
            </a:xfrm>
            <a:prstGeom prst="straightConnector1">
              <a:avLst/>
            </a:prstGeom>
            <a:noFill/>
            <a:ln cap="flat" cmpd="sng" w="28575">
              <a:solidFill>
                <a:schemeClr val="hlink"/>
              </a:solidFill>
              <a:prstDash val="solid"/>
              <a:miter lim="800000"/>
              <a:headEnd len="med" w="med" type="none"/>
              <a:tailEnd len="med" w="med" type="triangle"/>
            </a:ln>
          </p:spPr>
        </p:cxnSp>
        <p:cxnSp>
          <p:nvCxnSpPr>
            <p:cNvPr id="1148" name="Google Shape;1148;p28"/>
            <p:cNvCxnSpPr/>
            <p:nvPr/>
          </p:nvCxnSpPr>
          <p:spPr>
            <a:xfrm flipH="1" rot="10800000">
              <a:off x="6292850" y="5422900"/>
              <a:ext cx="939800" cy="1254125"/>
            </a:xfrm>
            <a:prstGeom prst="straightConnector1">
              <a:avLst/>
            </a:prstGeom>
            <a:noFill/>
            <a:ln cap="flat" cmpd="sng" w="28575">
              <a:solidFill>
                <a:schemeClr val="hlink"/>
              </a:solidFill>
              <a:prstDash val="solid"/>
              <a:miter lim="800000"/>
              <a:headEnd len="med" w="med" type="none"/>
              <a:tailEnd len="med" w="med" type="triangle"/>
            </a:ln>
          </p:spPr>
        </p:cxnSp>
        <p:cxnSp>
          <p:nvCxnSpPr>
            <p:cNvPr id="1149" name="Google Shape;1149;p28"/>
            <p:cNvCxnSpPr/>
            <p:nvPr/>
          </p:nvCxnSpPr>
          <p:spPr>
            <a:xfrm flipH="1" rot="10800000">
              <a:off x="7261225" y="4119562"/>
              <a:ext cx="1346200" cy="1830387"/>
            </a:xfrm>
            <a:prstGeom prst="straightConnector1">
              <a:avLst/>
            </a:prstGeom>
            <a:noFill/>
            <a:ln cap="flat" cmpd="sng" w="28575">
              <a:solidFill>
                <a:schemeClr val="hlink"/>
              </a:solidFill>
              <a:prstDash val="solid"/>
              <a:miter lim="800000"/>
              <a:headEnd len="med" w="med" type="none"/>
              <a:tailEnd len="med" w="med" type="triangle"/>
            </a:ln>
          </p:spPr>
        </p:cxnSp>
        <p:cxnSp>
          <p:nvCxnSpPr>
            <p:cNvPr id="1150" name="Google Shape;1150;p28"/>
            <p:cNvCxnSpPr/>
            <p:nvPr/>
          </p:nvCxnSpPr>
          <p:spPr>
            <a:xfrm flipH="1" rot="10800000">
              <a:off x="4011612" y="4613275"/>
              <a:ext cx="1568450" cy="1920875"/>
            </a:xfrm>
            <a:prstGeom prst="straightConnector1">
              <a:avLst/>
            </a:prstGeom>
            <a:noFill/>
            <a:ln cap="flat" cmpd="sng" w="28575">
              <a:solidFill>
                <a:schemeClr val="hlink"/>
              </a:solidFill>
              <a:prstDash val="solid"/>
              <a:miter lim="800000"/>
              <a:headEnd len="med" w="med" type="none"/>
              <a:tailEnd len="med" w="med" type="triangle"/>
            </a:ln>
          </p:spPr>
        </p:cxnSp>
        <p:cxnSp>
          <p:nvCxnSpPr>
            <p:cNvPr id="1151" name="Google Shape;1151;p28"/>
            <p:cNvCxnSpPr/>
            <p:nvPr/>
          </p:nvCxnSpPr>
          <p:spPr>
            <a:xfrm flipH="1" rot="10800000">
              <a:off x="3671887" y="4300537"/>
              <a:ext cx="1568450" cy="1854200"/>
            </a:xfrm>
            <a:prstGeom prst="straightConnector1">
              <a:avLst/>
            </a:prstGeom>
            <a:noFill/>
            <a:ln cap="flat" cmpd="sng" w="28575">
              <a:solidFill>
                <a:schemeClr val="hlink"/>
              </a:solidFill>
              <a:prstDash val="solid"/>
              <a:miter lim="800000"/>
              <a:headEnd len="med" w="med" type="none"/>
              <a:tailEnd len="med" w="med" type="triangle"/>
            </a:ln>
          </p:spPr>
        </p:cxnSp>
        <p:cxnSp>
          <p:nvCxnSpPr>
            <p:cNvPr id="1152" name="Google Shape;1152;p28"/>
            <p:cNvCxnSpPr/>
            <p:nvPr/>
          </p:nvCxnSpPr>
          <p:spPr>
            <a:xfrm flipH="1" rot="10800000">
              <a:off x="25400" y="1655762"/>
              <a:ext cx="4419600" cy="4376737"/>
            </a:xfrm>
            <a:prstGeom prst="straightConnector1">
              <a:avLst/>
            </a:prstGeom>
            <a:noFill/>
            <a:ln cap="flat" cmpd="sng" w="38100">
              <a:solidFill>
                <a:schemeClr val="hlink"/>
              </a:solidFill>
              <a:prstDash val="solid"/>
              <a:miter lim="800000"/>
              <a:headEnd len="med" w="med" type="none"/>
              <a:tailEnd len="med" w="med" type="triangle"/>
            </a:ln>
          </p:spPr>
        </p:cxnSp>
        <p:cxnSp>
          <p:nvCxnSpPr>
            <p:cNvPr id="1153" name="Google Shape;1153;p28"/>
            <p:cNvCxnSpPr/>
            <p:nvPr/>
          </p:nvCxnSpPr>
          <p:spPr>
            <a:xfrm flipH="1" rot="10800000">
              <a:off x="122237" y="3278187"/>
              <a:ext cx="1516062" cy="1450975"/>
            </a:xfrm>
            <a:prstGeom prst="straightConnector1">
              <a:avLst/>
            </a:prstGeom>
            <a:noFill/>
            <a:ln cap="flat" cmpd="sng" w="38100">
              <a:solidFill>
                <a:schemeClr val="hlink"/>
              </a:solidFill>
              <a:prstDash val="solid"/>
              <a:miter lim="800000"/>
              <a:headEnd len="med" w="med" type="none"/>
              <a:tailEnd len="med" w="med" type="none"/>
            </a:ln>
          </p:spPr>
        </p:cxnSp>
        <p:cxnSp>
          <p:nvCxnSpPr>
            <p:cNvPr id="1154" name="Google Shape;1154;p28"/>
            <p:cNvCxnSpPr/>
            <p:nvPr/>
          </p:nvCxnSpPr>
          <p:spPr>
            <a:xfrm flipH="1" rot="60000">
              <a:off x="1501775" y="2400300"/>
              <a:ext cx="871537" cy="885825"/>
            </a:xfrm>
            <a:prstGeom prst="curvedConnector2">
              <a:avLst/>
            </a:prstGeom>
            <a:noFill/>
            <a:ln cap="flat" cmpd="sng" w="38100">
              <a:solidFill>
                <a:schemeClr val="hlink"/>
              </a:solidFill>
              <a:prstDash val="solid"/>
              <a:miter lim="800000"/>
              <a:headEnd len="med" w="med" type="none"/>
              <a:tailEnd len="med" w="med" type="none"/>
            </a:ln>
          </p:spPr>
        </p:cxnSp>
        <p:cxnSp>
          <p:nvCxnSpPr>
            <p:cNvPr id="1155" name="Google Shape;1155;p28"/>
            <p:cNvCxnSpPr/>
            <p:nvPr/>
          </p:nvCxnSpPr>
          <p:spPr>
            <a:xfrm flipH="1" rot="10800000">
              <a:off x="2381250" y="1311275"/>
              <a:ext cx="1276350" cy="1190625"/>
            </a:xfrm>
            <a:prstGeom prst="straightConnector1">
              <a:avLst/>
            </a:prstGeom>
            <a:noFill/>
            <a:ln cap="flat" cmpd="sng" w="38100">
              <a:solidFill>
                <a:schemeClr val="hlink"/>
              </a:solidFill>
              <a:prstDash val="solid"/>
              <a:miter lim="800000"/>
              <a:headEnd len="med" w="med" type="none"/>
              <a:tailEnd len="med" w="med" type="triangle"/>
            </a:ln>
          </p:spPr>
        </p:cxnSp>
      </p:grpSp>
      <p:sp>
        <p:nvSpPr>
          <p:cNvPr id="1156" name="Google Shape;1156;p28"/>
          <p:cNvSpPr txBox="1"/>
          <p:nvPr/>
        </p:nvSpPr>
        <p:spPr>
          <a:xfrm>
            <a:off x="600075" y="565150"/>
            <a:ext cx="7997825" cy="649287"/>
          </a:xfrm>
          <a:prstGeom prst="rect">
            <a:avLst/>
          </a:prstGeom>
          <a:solidFill>
            <a:srgbClr val="FFFF99"/>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BOTH AIRCRAFT ARE SHOWN ROLLING / SLIPPING TO THE RIGHT, BUT EXAGGERATED SWEEPBACK /  INDUCED DRAG YAWS THE AIRCRAFT TO THE LEFT – HIGH LATERAL STABILITY THEN REVERSES THE PROCESS, RESULTING IN DUTCH ROLL. </a:t>
            </a:r>
            <a:endParaRPr/>
          </a:p>
        </p:txBody>
      </p:sp>
      <p:sp>
        <p:nvSpPr>
          <p:cNvPr id="1157" name="Google Shape;1157;p28"/>
          <p:cNvSpPr txBox="1"/>
          <p:nvPr/>
        </p:nvSpPr>
        <p:spPr>
          <a:xfrm>
            <a:off x="1055687" y="5683250"/>
            <a:ext cx="2603500" cy="1079500"/>
          </a:xfrm>
          <a:prstGeom prst="rect">
            <a:avLst/>
          </a:prstGeom>
          <a:solidFill>
            <a:srgbClr val="FFFF99"/>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STUDENT CAN USE A CHEAP SWEPT MODEL AND DEMONSTRATE DUTCH ROLL TO HIM / HER SELF           </a:t>
            </a:r>
            <a:endParaRPr/>
          </a:p>
        </p:txBody>
      </p:sp>
      <p:sp>
        <p:nvSpPr>
          <p:cNvPr id="1158" name="Google Shape;1158;p28"/>
          <p:cNvSpPr txBox="1"/>
          <p:nvPr/>
        </p:nvSpPr>
        <p:spPr>
          <a:xfrm rot="-3180000">
            <a:off x="5541168" y="6047581"/>
            <a:ext cx="1471612" cy="254000"/>
          </a:xfrm>
          <a:prstGeom prst="rect">
            <a:avLst/>
          </a:prstGeom>
          <a:solidFill>
            <a:srgbClr val="FFFF99"/>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RELATIVE AIRFLOW          </a:t>
            </a:r>
            <a:endParaRPr/>
          </a:p>
        </p:txBody>
      </p:sp>
      <p:sp>
        <p:nvSpPr>
          <p:cNvPr id="1159" name="Google Shape;1159;p28"/>
          <p:cNvSpPr txBox="1"/>
          <p:nvPr/>
        </p:nvSpPr>
        <p:spPr>
          <a:xfrm rot="-2700000">
            <a:off x="71437" y="5053012"/>
            <a:ext cx="1784350" cy="284162"/>
          </a:xfrm>
          <a:prstGeom prst="rect">
            <a:avLst/>
          </a:prstGeom>
          <a:solidFill>
            <a:srgbClr val="FFFF99"/>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RELATIVE AIRFLOW          </a:t>
            </a:r>
            <a:endParaRPr/>
          </a:p>
        </p:txBody>
      </p:sp>
    </p:spTree>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163" name="Shape 1163"/>
        <p:cNvGrpSpPr/>
        <p:nvPr/>
      </p:nvGrpSpPr>
      <p:grpSpPr>
        <a:xfrm>
          <a:off x="0" y="0"/>
          <a:ext cx="0" cy="0"/>
          <a:chOff x="0" y="0"/>
          <a:chExt cx="0" cy="0"/>
        </a:xfrm>
      </p:grpSpPr>
      <p:grpSp>
        <p:nvGrpSpPr>
          <p:cNvPr id="1164" name="Google Shape;1164;p29"/>
          <p:cNvGrpSpPr/>
          <p:nvPr/>
        </p:nvGrpSpPr>
        <p:grpSpPr>
          <a:xfrm>
            <a:off x="244412" y="1560512"/>
            <a:ext cx="8564688" cy="2251075"/>
            <a:chOff x="244412" y="1560512"/>
            <a:chExt cx="8564688" cy="2251075"/>
          </a:xfrm>
        </p:grpSpPr>
        <p:sp>
          <p:nvSpPr>
            <p:cNvPr id="1165" name="Google Shape;1165;p29"/>
            <p:cNvSpPr txBox="1"/>
            <p:nvPr/>
          </p:nvSpPr>
          <p:spPr>
            <a:xfrm rot="-480000">
              <a:off x="4573587" y="1863725"/>
              <a:ext cx="66675" cy="471487"/>
            </a:xfrm>
            <a:prstGeom prst="rect">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66" name="Google Shape;1166;p29"/>
            <p:cNvSpPr/>
            <p:nvPr/>
          </p:nvSpPr>
          <p:spPr>
            <a:xfrm rot="300000">
              <a:off x="258762" y="2867025"/>
              <a:ext cx="3802062" cy="495300"/>
            </a:xfrm>
            <a:custGeom>
              <a:rect b="b" l="l" r="r" t="t"/>
              <a:pathLst>
                <a:path extrusionOk="0" h="10000" w="10018">
                  <a:moveTo>
                    <a:pt x="9970" y="0"/>
                  </a:moveTo>
                  <a:cubicBezTo>
                    <a:pt x="9985" y="2924"/>
                    <a:pt x="10003" y="1793"/>
                    <a:pt x="10018" y="4717"/>
                  </a:cubicBezTo>
                  <a:cubicBezTo>
                    <a:pt x="6736" y="4690"/>
                    <a:pt x="4128" y="10000"/>
                    <a:pt x="157" y="5510"/>
                  </a:cubicBezTo>
                  <a:cubicBezTo>
                    <a:pt x="0" y="2385"/>
                    <a:pt x="30" y="2522"/>
                    <a:pt x="66" y="266"/>
                  </a:cubicBezTo>
                  <a:cubicBezTo>
                    <a:pt x="226" y="1732"/>
                    <a:pt x="156" y="3353"/>
                    <a:pt x="254" y="4210"/>
                  </a:cubicBezTo>
                  <a:cubicBezTo>
                    <a:pt x="2277" y="6450"/>
                    <a:pt x="8397" y="1508"/>
                    <a:pt x="9970" y="0"/>
                  </a:cubicBezTo>
                  <a:close/>
                </a:path>
              </a:pathLst>
            </a:custGeom>
            <a:solidFill>
              <a:srgbClr val="003300">
                <a:alpha val="83921"/>
              </a:srgbClr>
            </a:solidFill>
            <a:ln cap="flat" cmpd="sng" w="12700">
              <a:solidFill>
                <a:srgbClr val="00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67" name="Google Shape;1167;p29"/>
            <p:cNvSpPr/>
            <p:nvPr/>
          </p:nvSpPr>
          <p:spPr>
            <a:xfrm>
              <a:off x="4114800" y="3211512"/>
              <a:ext cx="809625" cy="219075"/>
            </a:xfrm>
            <a:prstGeom prst="roundRect">
              <a:avLst>
                <a:gd fmla="val 16667" name="adj"/>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68" name="Google Shape;1168;p29"/>
            <p:cNvSpPr/>
            <p:nvPr/>
          </p:nvSpPr>
          <p:spPr>
            <a:xfrm>
              <a:off x="3990975" y="3021012"/>
              <a:ext cx="457200" cy="409575"/>
            </a:xfrm>
            <a:custGeom>
              <a:rect b="b" l="l" r="r" t="t"/>
              <a:pathLst>
                <a:path extrusionOk="0" h="342900" w="457200">
                  <a:moveTo>
                    <a:pt x="57150" y="0"/>
                  </a:moveTo>
                  <a:lnTo>
                    <a:pt x="0" y="28575"/>
                  </a:lnTo>
                  <a:lnTo>
                    <a:pt x="19050" y="219075"/>
                  </a:lnTo>
                  <a:lnTo>
                    <a:pt x="457200" y="342900"/>
                  </a:lnTo>
                  <a:lnTo>
                    <a:pt x="57150" y="0"/>
                  </a:lnTo>
                  <a:close/>
                </a:path>
              </a:pathLst>
            </a:custGeom>
            <a:solidFill>
              <a:srgbClr val="003300">
                <a:alpha val="83921"/>
              </a:srgbClr>
            </a:solidFill>
            <a:ln cap="flat" cmpd="sng" w="9525">
              <a:solidFill>
                <a:srgbClr val="00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69" name="Google Shape;1169;p29"/>
            <p:cNvSpPr/>
            <p:nvPr/>
          </p:nvSpPr>
          <p:spPr>
            <a:xfrm flipH="1" rot="-300000">
              <a:off x="4992687" y="2882900"/>
              <a:ext cx="3802062" cy="495300"/>
            </a:xfrm>
            <a:custGeom>
              <a:rect b="b" l="l" r="r" t="t"/>
              <a:pathLst>
                <a:path extrusionOk="0" h="10000" w="10018">
                  <a:moveTo>
                    <a:pt x="9970" y="0"/>
                  </a:moveTo>
                  <a:cubicBezTo>
                    <a:pt x="9985" y="2924"/>
                    <a:pt x="10003" y="1793"/>
                    <a:pt x="10018" y="4717"/>
                  </a:cubicBezTo>
                  <a:cubicBezTo>
                    <a:pt x="6736" y="4690"/>
                    <a:pt x="4128" y="10000"/>
                    <a:pt x="157" y="5510"/>
                  </a:cubicBezTo>
                  <a:cubicBezTo>
                    <a:pt x="0" y="2385"/>
                    <a:pt x="30" y="2522"/>
                    <a:pt x="66" y="266"/>
                  </a:cubicBezTo>
                  <a:cubicBezTo>
                    <a:pt x="226" y="1732"/>
                    <a:pt x="156" y="3353"/>
                    <a:pt x="254" y="4210"/>
                  </a:cubicBezTo>
                  <a:cubicBezTo>
                    <a:pt x="2277" y="6450"/>
                    <a:pt x="8397" y="1508"/>
                    <a:pt x="9970" y="0"/>
                  </a:cubicBezTo>
                  <a:close/>
                </a:path>
              </a:pathLst>
            </a:custGeom>
            <a:solidFill>
              <a:srgbClr val="003300">
                <a:alpha val="83921"/>
              </a:srgbClr>
            </a:solidFill>
            <a:ln cap="flat" cmpd="sng" w="12700">
              <a:solidFill>
                <a:srgbClr val="00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0" name="Google Shape;1170;p29"/>
            <p:cNvSpPr/>
            <p:nvPr/>
          </p:nvSpPr>
          <p:spPr>
            <a:xfrm flipH="1">
              <a:off x="4591050" y="3011487"/>
              <a:ext cx="457200" cy="409575"/>
            </a:xfrm>
            <a:custGeom>
              <a:rect b="b" l="l" r="r" t="t"/>
              <a:pathLst>
                <a:path extrusionOk="0" h="342900" w="457200">
                  <a:moveTo>
                    <a:pt x="57150" y="0"/>
                  </a:moveTo>
                  <a:lnTo>
                    <a:pt x="0" y="28575"/>
                  </a:lnTo>
                  <a:lnTo>
                    <a:pt x="19050" y="219075"/>
                  </a:lnTo>
                  <a:lnTo>
                    <a:pt x="457200" y="342900"/>
                  </a:lnTo>
                  <a:lnTo>
                    <a:pt x="57150" y="0"/>
                  </a:lnTo>
                  <a:close/>
                </a:path>
              </a:pathLst>
            </a:custGeom>
            <a:solidFill>
              <a:srgbClr val="003300">
                <a:alpha val="83921"/>
              </a:srgbClr>
            </a:solidFill>
            <a:ln cap="flat" cmpd="sng" w="9525">
              <a:solidFill>
                <a:srgbClr val="00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1" name="Google Shape;1171;p29"/>
            <p:cNvSpPr/>
            <p:nvPr/>
          </p:nvSpPr>
          <p:spPr>
            <a:xfrm flipH="1">
              <a:off x="4525962" y="2341562"/>
              <a:ext cx="808037" cy="13493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003300">
                <a:alpha val="83921"/>
              </a:srgbClr>
            </a:solidFill>
            <a:ln cap="flat" cmpd="sng" w="12700">
              <a:solidFill>
                <a:srgbClr val="00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2" name="Google Shape;1172;p29"/>
            <p:cNvSpPr/>
            <p:nvPr/>
          </p:nvSpPr>
          <p:spPr>
            <a:xfrm>
              <a:off x="3706812" y="2351087"/>
              <a:ext cx="809625" cy="13493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003300">
                <a:alpha val="83921"/>
              </a:srgbClr>
            </a:solidFill>
            <a:ln cap="flat" cmpd="sng" w="12700">
              <a:solidFill>
                <a:srgbClr val="00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3" name="Google Shape;1173;p29"/>
            <p:cNvSpPr/>
            <p:nvPr/>
          </p:nvSpPr>
          <p:spPr>
            <a:xfrm>
              <a:off x="4432300" y="1560512"/>
              <a:ext cx="177800" cy="869950"/>
            </a:xfrm>
            <a:prstGeom prst="triangle">
              <a:avLst>
                <a:gd fmla="val 50000" name="adj"/>
              </a:avLst>
            </a:prstGeom>
            <a:solidFill>
              <a:srgbClr val="003300">
                <a:alpha val="83921"/>
              </a:srgbClr>
            </a:solidFill>
            <a:ln cap="flat" cmpd="sng" w="12700">
              <a:solidFill>
                <a:srgbClr val="00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4" name="Google Shape;1174;p29"/>
            <p:cNvSpPr/>
            <p:nvPr/>
          </p:nvSpPr>
          <p:spPr>
            <a:xfrm>
              <a:off x="4038600" y="2405062"/>
              <a:ext cx="958850" cy="1025525"/>
            </a:xfrm>
            <a:prstGeom prst="ellips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5" name="Google Shape;1175;p29"/>
            <p:cNvSpPr/>
            <p:nvPr/>
          </p:nvSpPr>
          <p:spPr>
            <a:xfrm>
              <a:off x="4305300" y="2833687"/>
              <a:ext cx="438150" cy="415925"/>
            </a:xfrm>
            <a:prstGeom prst="ellips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6" name="Google Shape;1176;p29"/>
            <p:cNvSpPr/>
            <p:nvPr/>
          </p:nvSpPr>
          <p:spPr>
            <a:xfrm flipH="1" rot="10800000">
              <a:off x="4449762" y="2574925"/>
              <a:ext cx="138112" cy="139700"/>
            </a:xfrm>
            <a:custGeom>
              <a:rect b="b" l="l" r="r" t="t"/>
              <a:pathLst>
                <a:path extrusionOk="0" h="21600" w="21600">
                  <a:moveTo>
                    <a:pt x="0" y="0"/>
                  </a:moveTo>
                  <a:lnTo>
                    <a:pt x="5400" y="21600"/>
                  </a:lnTo>
                  <a:lnTo>
                    <a:pt x="16200" y="21600"/>
                  </a:lnTo>
                  <a:lnTo>
                    <a:pt x="21600" y="0"/>
                  </a:lnTo>
                  <a:close/>
                </a:path>
              </a:pathLst>
            </a:custGeom>
            <a:solidFill>
              <a:srgbClr val="003300">
                <a:alpha val="83921"/>
              </a:srgbClr>
            </a:solidFill>
            <a:ln cap="flat" cmpd="sng" w="12700">
              <a:solidFill>
                <a:srgbClr val="003300"/>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7" name="Google Shape;1177;p29"/>
            <p:cNvSpPr/>
            <p:nvPr/>
          </p:nvSpPr>
          <p:spPr>
            <a:xfrm flipH="1">
              <a:off x="4575175" y="2574925"/>
              <a:ext cx="158750" cy="139700"/>
            </a:xfrm>
            <a:prstGeom prst="parallelogram">
              <a:avLst>
                <a:gd fmla="val 4471" name="adj"/>
              </a:avLst>
            </a:prstGeom>
            <a:solidFill>
              <a:srgbClr val="003300">
                <a:alpha val="83921"/>
              </a:srgbClr>
            </a:solidFill>
            <a:ln cap="flat" cmpd="sng" w="12700">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8" name="Google Shape;1178;p29"/>
            <p:cNvSpPr/>
            <p:nvPr/>
          </p:nvSpPr>
          <p:spPr>
            <a:xfrm>
              <a:off x="4305300" y="2574925"/>
              <a:ext cx="158750" cy="139700"/>
            </a:xfrm>
            <a:prstGeom prst="parallelogram">
              <a:avLst>
                <a:gd fmla="val 4471" name="adj"/>
              </a:avLst>
            </a:prstGeom>
            <a:solidFill>
              <a:srgbClr val="003300">
                <a:alpha val="83921"/>
              </a:srgbClr>
            </a:solidFill>
            <a:ln cap="flat" cmpd="sng" w="12700">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179" name="Google Shape;1179;p29"/>
            <p:cNvGrpSpPr/>
            <p:nvPr/>
          </p:nvGrpSpPr>
          <p:grpSpPr>
            <a:xfrm>
              <a:off x="2759075" y="3186112"/>
              <a:ext cx="561975" cy="625475"/>
              <a:chOff x="536575" y="881062"/>
              <a:chExt cx="1720850" cy="1917700"/>
            </a:xfrm>
          </p:grpSpPr>
          <p:sp>
            <p:nvSpPr>
              <p:cNvPr id="1180" name="Google Shape;1180;p29"/>
              <p:cNvSpPr/>
              <p:nvPr/>
            </p:nvSpPr>
            <p:spPr>
              <a:xfrm flipH="1" rot="10800000">
                <a:off x="1231900" y="881062"/>
                <a:ext cx="360362" cy="433387"/>
              </a:xfrm>
              <a:custGeom>
                <a:rect b="b" l="l" r="r" t="t"/>
                <a:pathLst>
                  <a:path extrusionOk="0" h="21600" w="21600">
                    <a:moveTo>
                      <a:pt x="0" y="0"/>
                    </a:moveTo>
                    <a:lnTo>
                      <a:pt x="2594" y="21600"/>
                    </a:lnTo>
                    <a:lnTo>
                      <a:pt x="19006" y="21600"/>
                    </a:lnTo>
                    <a:lnTo>
                      <a:pt x="21600" y="0"/>
                    </a:lnTo>
                    <a:close/>
                  </a:path>
                </a:pathLst>
              </a:custGeom>
              <a:solidFill>
                <a:srgbClr val="003300">
                  <a:alpha val="83921"/>
                </a:srgbClr>
              </a:solidFill>
              <a:ln cap="flat" cmpd="sng" w="9525">
                <a:solidFill>
                  <a:srgbClr val="003300"/>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1" name="Google Shape;1181;p29"/>
              <p:cNvSpPr/>
              <p:nvPr/>
            </p:nvSpPr>
            <p:spPr>
              <a:xfrm>
                <a:off x="536575" y="1106487"/>
                <a:ext cx="1720850" cy="1692275"/>
              </a:xfrm>
              <a:prstGeom prst="ellips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2" name="Google Shape;1182;p29"/>
              <p:cNvSpPr/>
              <p:nvPr/>
            </p:nvSpPr>
            <p:spPr>
              <a:xfrm>
                <a:off x="812800" y="1357312"/>
                <a:ext cx="1173162" cy="1173162"/>
              </a:xfrm>
              <a:prstGeom prst="ellips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3" name="Google Shape;1183;p29"/>
              <p:cNvSpPr/>
              <p:nvPr/>
            </p:nvSpPr>
            <p:spPr>
              <a:xfrm flipH="1" rot="5400000">
                <a:off x="1041400" y="1606550"/>
                <a:ext cx="200025" cy="558800"/>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9"/>
              <p:cNvSpPr txBox="1"/>
              <p:nvPr/>
            </p:nvSpPr>
            <p:spPr>
              <a:xfrm flipH="1" rot="10800000">
                <a:off x="908579" y="1869281"/>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5" name="Google Shape;1185;p29"/>
              <p:cNvSpPr/>
              <p:nvPr/>
            </p:nvSpPr>
            <p:spPr>
              <a:xfrm flipH="1" rot="4020000">
                <a:off x="1041400" y="1679575"/>
                <a:ext cx="200025" cy="558800"/>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9"/>
              <p:cNvSpPr txBox="1"/>
              <p:nvPr/>
            </p:nvSpPr>
            <p:spPr>
              <a:xfrm flipH="1" rot="9420000">
                <a:off x="932711" y="1994241"/>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7" name="Google Shape;1187;p29"/>
              <p:cNvSpPr/>
              <p:nvPr/>
            </p:nvSpPr>
            <p:spPr>
              <a:xfrm flipH="1" rot="2640000">
                <a:off x="1062037" y="1785937"/>
                <a:ext cx="200025"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8" name="Google Shape;1188;p29"/>
              <p:cNvSpPr/>
              <p:nvPr/>
            </p:nvSpPr>
            <p:spPr>
              <a:xfrm flipH="1" rot="1320000">
                <a:off x="1125537" y="1879600"/>
                <a:ext cx="200025"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9" name="Google Shape;1189;p29"/>
              <p:cNvSpPr/>
              <p:nvPr/>
            </p:nvSpPr>
            <p:spPr>
              <a:xfrm flipH="1">
                <a:off x="1208087" y="1946275"/>
                <a:ext cx="204787"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90" name="Google Shape;1190;p29"/>
              <p:cNvSpPr/>
              <p:nvPr/>
            </p:nvSpPr>
            <p:spPr>
              <a:xfrm flipH="1" rot="-1140000">
                <a:off x="1314450" y="1966912"/>
                <a:ext cx="200025"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91" name="Google Shape;1191;p29"/>
              <p:cNvSpPr/>
              <p:nvPr/>
            </p:nvSpPr>
            <p:spPr>
              <a:xfrm flipH="1" rot="-2400000">
                <a:off x="1420812" y="1952625"/>
                <a:ext cx="200025"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92" name="Google Shape;1192;p29"/>
              <p:cNvSpPr/>
              <p:nvPr/>
            </p:nvSpPr>
            <p:spPr>
              <a:xfrm flipH="1" rot="-3840000">
                <a:off x="1491456" y="1872456"/>
                <a:ext cx="200025" cy="554037"/>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9"/>
              <p:cNvSpPr txBox="1"/>
              <p:nvPr/>
            </p:nvSpPr>
            <p:spPr>
              <a:xfrm flipH="1" rot="1560000">
                <a:off x="1638228" y="2130217"/>
                <a:ext cx="184679" cy="1000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94" name="Google Shape;1194;p29"/>
              <p:cNvSpPr/>
              <p:nvPr/>
            </p:nvSpPr>
            <p:spPr>
              <a:xfrm flipH="1" rot="-4980000">
                <a:off x="1543050" y="1785937"/>
                <a:ext cx="204787" cy="554037"/>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9"/>
              <p:cNvSpPr txBox="1"/>
              <p:nvPr/>
            </p:nvSpPr>
            <p:spPr>
              <a:xfrm flipH="1" rot="420000">
                <a:off x="1694740" y="1994750"/>
                <a:ext cx="184679" cy="1023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96" name="Google Shape;1196;p29"/>
              <p:cNvSpPr/>
              <p:nvPr/>
            </p:nvSpPr>
            <p:spPr>
              <a:xfrm flipH="1" rot="-6420000">
                <a:off x="1576387" y="1684337"/>
                <a:ext cx="195262" cy="554037"/>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9"/>
              <p:cNvSpPr txBox="1"/>
              <p:nvPr/>
            </p:nvSpPr>
            <p:spPr>
              <a:xfrm flipH="1" rot="-1020000">
                <a:off x="1704609" y="1840910"/>
                <a:ext cx="184679" cy="9763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98" name="Google Shape;1198;p29"/>
              <p:cNvSpPr/>
              <p:nvPr/>
            </p:nvSpPr>
            <p:spPr>
              <a:xfrm flipH="1" rot="-7680000">
                <a:off x="1576387" y="1582737"/>
                <a:ext cx="200025" cy="54927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9"/>
              <p:cNvSpPr txBox="1"/>
              <p:nvPr/>
            </p:nvSpPr>
            <p:spPr>
              <a:xfrm flipH="1" rot="-2280000">
                <a:off x="1672526" y="1696544"/>
                <a:ext cx="183092"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0" name="Google Shape;1200;p29"/>
              <p:cNvSpPr/>
              <p:nvPr/>
            </p:nvSpPr>
            <p:spPr>
              <a:xfrm flipH="1" rot="-9000000">
                <a:off x="1519237" y="1489075"/>
                <a:ext cx="200025"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1" name="Google Shape;1201;p29"/>
              <p:cNvSpPr/>
              <p:nvPr/>
            </p:nvSpPr>
            <p:spPr>
              <a:xfrm flipH="1" rot="-10380000">
                <a:off x="1435100" y="1425575"/>
                <a:ext cx="204787" cy="54927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2" name="Google Shape;1202;p29"/>
              <p:cNvSpPr/>
              <p:nvPr/>
            </p:nvSpPr>
            <p:spPr>
              <a:xfrm flipH="1" rot="10080000">
                <a:off x="1347787" y="1397000"/>
                <a:ext cx="193675"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3" name="Google Shape;1203;p29"/>
              <p:cNvSpPr/>
              <p:nvPr/>
            </p:nvSpPr>
            <p:spPr>
              <a:xfrm flipH="1" rot="8820000">
                <a:off x="1241425" y="1406525"/>
                <a:ext cx="200025"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4" name="Google Shape;1204;p29"/>
              <p:cNvSpPr/>
              <p:nvPr/>
            </p:nvSpPr>
            <p:spPr>
              <a:xfrm flipH="1" rot="7500000">
                <a:off x="1149350" y="1450975"/>
                <a:ext cx="204787" cy="554037"/>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9"/>
              <p:cNvSpPr txBox="1"/>
              <p:nvPr/>
            </p:nvSpPr>
            <p:spPr>
              <a:xfrm flipH="1" rot="-8700000">
                <a:off x="1026367" y="1625310"/>
                <a:ext cx="184679" cy="1023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6" name="Google Shape;1206;p29"/>
              <p:cNvSpPr/>
              <p:nvPr/>
            </p:nvSpPr>
            <p:spPr>
              <a:xfrm flipH="1" rot="6360000">
                <a:off x="1057275" y="1509712"/>
                <a:ext cx="200025" cy="558800"/>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9"/>
              <p:cNvSpPr txBox="1"/>
              <p:nvPr/>
            </p:nvSpPr>
            <p:spPr>
              <a:xfrm flipH="1" rot="-9840000">
                <a:off x="920677" y="1732633"/>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8" name="Google Shape;1208;p29"/>
              <p:cNvSpPr/>
              <p:nvPr/>
            </p:nvSpPr>
            <p:spPr>
              <a:xfrm>
                <a:off x="652462" y="1196975"/>
                <a:ext cx="1506537" cy="15144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87" y="10800"/>
                    </a:moveTo>
                    <a:cubicBezTo>
                      <a:pt x="2887" y="15170"/>
                      <a:pt x="6430" y="18713"/>
                      <a:pt x="10800" y="18713"/>
                    </a:cubicBezTo>
                    <a:cubicBezTo>
                      <a:pt x="15170" y="18713"/>
                      <a:pt x="18713" y="15170"/>
                      <a:pt x="18713" y="10800"/>
                    </a:cubicBezTo>
                    <a:cubicBezTo>
                      <a:pt x="18713" y="6430"/>
                      <a:pt x="15170" y="2887"/>
                      <a:pt x="10800" y="2887"/>
                    </a:cubicBezTo>
                    <a:cubicBezTo>
                      <a:pt x="6430" y="2887"/>
                      <a:pt x="2887" y="6430"/>
                      <a:pt x="2887" y="10800"/>
                    </a:cubicBezTo>
                    <a:close/>
                  </a:path>
                </a:pathLst>
              </a:custGeom>
              <a:solidFill>
                <a:srgbClr val="003300">
                  <a:alpha val="83921"/>
                </a:srgbClr>
              </a:solidFill>
              <a:ln cap="flat" cmpd="sng" w="9525">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9" name="Google Shape;1209;p29"/>
              <p:cNvSpPr/>
              <p:nvPr/>
            </p:nvSpPr>
            <p:spPr>
              <a:xfrm>
                <a:off x="1255712" y="1790700"/>
                <a:ext cx="311150" cy="311150"/>
              </a:xfrm>
              <a:prstGeom prst="ellips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10" name="Google Shape;1210;p29"/>
              <p:cNvSpPr/>
              <p:nvPr/>
            </p:nvSpPr>
            <p:spPr>
              <a:xfrm>
                <a:off x="827087" y="1379537"/>
                <a:ext cx="1149350" cy="1149350"/>
              </a:xfrm>
              <a:prstGeom prst="ellipse">
                <a:avLst/>
              </a:prstGeom>
              <a:solidFill>
                <a:srgbClr val="003300">
                  <a:alpha val="83921"/>
                </a:srgbClr>
              </a:solidFill>
              <a:ln cap="flat" cmpd="sng" w="57150">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11" name="Google Shape;1211;p29"/>
              <p:cNvSpPr/>
              <p:nvPr/>
            </p:nvSpPr>
            <p:spPr>
              <a:xfrm>
                <a:off x="625475" y="1176337"/>
                <a:ext cx="1562100" cy="1562100"/>
              </a:xfrm>
              <a:prstGeom prst="ellipse">
                <a:avLst/>
              </a:prstGeom>
              <a:solidFill>
                <a:srgbClr val="003300">
                  <a:alpha val="83921"/>
                </a:srgbClr>
              </a:solidFill>
              <a:ln cap="flat" cmpd="sng" w="12700">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212" name="Google Shape;1212;p29"/>
            <p:cNvGrpSpPr/>
            <p:nvPr/>
          </p:nvGrpSpPr>
          <p:grpSpPr>
            <a:xfrm>
              <a:off x="5692775" y="3176587"/>
              <a:ext cx="569912" cy="635000"/>
              <a:chOff x="536575" y="881062"/>
              <a:chExt cx="1720850" cy="1917700"/>
            </a:xfrm>
          </p:grpSpPr>
          <p:sp>
            <p:nvSpPr>
              <p:cNvPr id="1213" name="Google Shape;1213;p29"/>
              <p:cNvSpPr/>
              <p:nvPr/>
            </p:nvSpPr>
            <p:spPr>
              <a:xfrm flipH="1" rot="10800000">
                <a:off x="1231900" y="881062"/>
                <a:ext cx="358775" cy="436562"/>
              </a:xfrm>
              <a:custGeom>
                <a:rect b="b" l="l" r="r" t="t"/>
                <a:pathLst>
                  <a:path extrusionOk="0" h="21600" w="21600">
                    <a:moveTo>
                      <a:pt x="0" y="0"/>
                    </a:moveTo>
                    <a:lnTo>
                      <a:pt x="2594" y="21600"/>
                    </a:lnTo>
                    <a:lnTo>
                      <a:pt x="19006" y="21600"/>
                    </a:lnTo>
                    <a:lnTo>
                      <a:pt x="21600" y="0"/>
                    </a:lnTo>
                    <a:close/>
                  </a:path>
                </a:pathLst>
              </a:custGeom>
              <a:solidFill>
                <a:srgbClr val="003300">
                  <a:alpha val="83921"/>
                </a:srgbClr>
              </a:solidFill>
              <a:ln cap="flat" cmpd="sng" w="9525">
                <a:solidFill>
                  <a:srgbClr val="003300"/>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14" name="Google Shape;1214;p29"/>
              <p:cNvSpPr/>
              <p:nvPr/>
            </p:nvSpPr>
            <p:spPr>
              <a:xfrm>
                <a:off x="536575" y="1106487"/>
                <a:ext cx="1720850" cy="1692275"/>
              </a:xfrm>
              <a:prstGeom prst="ellips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15" name="Google Shape;1215;p29"/>
              <p:cNvSpPr/>
              <p:nvPr/>
            </p:nvSpPr>
            <p:spPr>
              <a:xfrm>
                <a:off x="812800" y="1357312"/>
                <a:ext cx="1173162" cy="1173162"/>
              </a:xfrm>
              <a:prstGeom prst="ellips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16" name="Google Shape;1216;p29"/>
              <p:cNvSpPr/>
              <p:nvPr/>
            </p:nvSpPr>
            <p:spPr>
              <a:xfrm flipH="1" rot="5400000">
                <a:off x="1042987" y="1608137"/>
                <a:ext cx="196850"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9"/>
              <p:cNvSpPr txBox="1"/>
              <p:nvPr/>
            </p:nvSpPr>
            <p:spPr>
              <a:xfrm flipH="1" rot="10800000">
                <a:off x="909890" y="1869533"/>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18" name="Google Shape;1218;p29"/>
              <p:cNvSpPr/>
              <p:nvPr/>
            </p:nvSpPr>
            <p:spPr>
              <a:xfrm flipH="1" rot="4020000">
                <a:off x="1040606" y="1680368"/>
                <a:ext cx="201612"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9"/>
              <p:cNvSpPr txBox="1"/>
              <p:nvPr/>
            </p:nvSpPr>
            <p:spPr>
              <a:xfrm flipH="1" rot="9420000">
                <a:off x="934067" y="1992965"/>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0" name="Google Shape;1220;p29"/>
              <p:cNvSpPr/>
              <p:nvPr/>
            </p:nvSpPr>
            <p:spPr>
              <a:xfrm flipH="1" rot="2640000">
                <a:off x="1063625" y="1787525"/>
                <a:ext cx="196850"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1" name="Google Shape;1221;p29"/>
              <p:cNvSpPr/>
              <p:nvPr/>
            </p:nvSpPr>
            <p:spPr>
              <a:xfrm flipH="1" rot="1320000">
                <a:off x="1125537" y="1878012"/>
                <a:ext cx="196850"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2" name="Google Shape;1222;p29"/>
              <p:cNvSpPr/>
              <p:nvPr/>
            </p:nvSpPr>
            <p:spPr>
              <a:xfrm flipH="1">
                <a:off x="1208087" y="1944687"/>
                <a:ext cx="201612"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3" name="Google Shape;1223;p29"/>
              <p:cNvSpPr/>
              <p:nvPr/>
            </p:nvSpPr>
            <p:spPr>
              <a:xfrm flipH="1" rot="-1140000">
                <a:off x="1312862" y="1965325"/>
                <a:ext cx="201612"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4" name="Google Shape;1224;p29"/>
              <p:cNvSpPr/>
              <p:nvPr/>
            </p:nvSpPr>
            <p:spPr>
              <a:xfrm flipH="1" rot="-2400000">
                <a:off x="1419225" y="1949450"/>
                <a:ext cx="201612"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5" name="Google Shape;1225;p29"/>
              <p:cNvSpPr/>
              <p:nvPr/>
            </p:nvSpPr>
            <p:spPr>
              <a:xfrm flipH="1" rot="-3840000">
                <a:off x="1492250" y="1871662"/>
                <a:ext cx="196850"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9"/>
              <p:cNvSpPr txBox="1"/>
              <p:nvPr/>
            </p:nvSpPr>
            <p:spPr>
              <a:xfrm flipH="1" rot="1560000">
                <a:off x="1637301" y="2131654"/>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7" name="Google Shape;1227;p29"/>
              <p:cNvSpPr/>
              <p:nvPr/>
            </p:nvSpPr>
            <p:spPr>
              <a:xfrm flipH="1" rot="-4980000">
                <a:off x="1543843" y="1786731"/>
                <a:ext cx="201612"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9"/>
              <p:cNvSpPr txBox="1"/>
              <p:nvPr/>
            </p:nvSpPr>
            <p:spPr>
              <a:xfrm flipH="1" rot="420000">
                <a:off x="1693993" y="1997711"/>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9" name="Google Shape;1229;p29"/>
              <p:cNvSpPr/>
              <p:nvPr/>
            </p:nvSpPr>
            <p:spPr>
              <a:xfrm flipH="1" rot="-6420000">
                <a:off x="1575593" y="1686718"/>
                <a:ext cx="196850" cy="550862"/>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9"/>
              <p:cNvSpPr txBox="1"/>
              <p:nvPr/>
            </p:nvSpPr>
            <p:spPr>
              <a:xfrm flipH="1" rot="-1020000">
                <a:off x="1704295" y="1841280"/>
                <a:ext cx="183621"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31" name="Google Shape;1231;p29"/>
              <p:cNvSpPr/>
              <p:nvPr/>
            </p:nvSpPr>
            <p:spPr>
              <a:xfrm flipH="1" rot="-7680000">
                <a:off x="1574800" y="1582737"/>
                <a:ext cx="201612" cy="550862"/>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9"/>
              <p:cNvSpPr txBox="1"/>
              <p:nvPr/>
            </p:nvSpPr>
            <p:spPr>
              <a:xfrm flipH="1" rot="-2280000">
                <a:off x="1671630" y="1696488"/>
                <a:ext cx="183621"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33" name="Google Shape;1233;p29"/>
              <p:cNvSpPr/>
              <p:nvPr/>
            </p:nvSpPr>
            <p:spPr>
              <a:xfrm flipH="1" rot="-9000000">
                <a:off x="1519237" y="1490662"/>
                <a:ext cx="196850"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34" name="Google Shape;1234;p29"/>
              <p:cNvSpPr/>
              <p:nvPr/>
            </p:nvSpPr>
            <p:spPr>
              <a:xfrm flipH="1" rot="-10380000">
                <a:off x="1438275" y="1427162"/>
                <a:ext cx="201612" cy="550862"/>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35" name="Google Shape;1235;p29"/>
              <p:cNvSpPr/>
              <p:nvPr/>
            </p:nvSpPr>
            <p:spPr>
              <a:xfrm flipH="1" rot="10080000">
                <a:off x="1346200" y="1398587"/>
                <a:ext cx="196850"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36" name="Google Shape;1236;p29"/>
              <p:cNvSpPr/>
              <p:nvPr/>
            </p:nvSpPr>
            <p:spPr>
              <a:xfrm flipH="1" rot="8820000">
                <a:off x="1241425" y="1408112"/>
                <a:ext cx="201612"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37" name="Google Shape;1237;p29"/>
              <p:cNvSpPr/>
              <p:nvPr/>
            </p:nvSpPr>
            <p:spPr>
              <a:xfrm flipH="1" rot="7500000">
                <a:off x="1150143" y="1450181"/>
                <a:ext cx="201612"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9"/>
              <p:cNvSpPr txBox="1"/>
              <p:nvPr/>
            </p:nvSpPr>
            <p:spPr>
              <a:xfrm flipH="1" rot="-8700000">
                <a:off x="1025268" y="1625436"/>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39" name="Google Shape;1239;p29"/>
              <p:cNvSpPr/>
              <p:nvPr/>
            </p:nvSpPr>
            <p:spPr>
              <a:xfrm flipH="1" rot="6360000">
                <a:off x="1057275" y="1511300"/>
                <a:ext cx="196850"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9"/>
              <p:cNvSpPr txBox="1"/>
              <p:nvPr/>
            </p:nvSpPr>
            <p:spPr>
              <a:xfrm flipH="1" rot="-9840000">
                <a:off x="920527" y="1733150"/>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41" name="Google Shape;1241;p29"/>
              <p:cNvSpPr/>
              <p:nvPr/>
            </p:nvSpPr>
            <p:spPr>
              <a:xfrm>
                <a:off x="650875" y="1196975"/>
                <a:ext cx="1509712" cy="15144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87" y="10800"/>
                    </a:moveTo>
                    <a:cubicBezTo>
                      <a:pt x="2887" y="15170"/>
                      <a:pt x="6430" y="18713"/>
                      <a:pt x="10800" y="18713"/>
                    </a:cubicBezTo>
                    <a:cubicBezTo>
                      <a:pt x="15170" y="18713"/>
                      <a:pt x="18713" y="15170"/>
                      <a:pt x="18713" y="10800"/>
                    </a:cubicBezTo>
                    <a:cubicBezTo>
                      <a:pt x="18713" y="6430"/>
                      <a:pt x="15170" y="2887"/>
                      <a:pt x="10800" y="2887"/>
                    </a:cubicBezTo>
                    <a:cubicBezTo>
                      <a:pt x="6430" y="2887"/>
                      <a:pt x="2887" y="6430"/>
                      <a:pt x="2887" y="10800"/>
                    </a:cubicBezTo>
                    <a:close/>
                  </a:path>
                </a:pathLst>
              </a:custGeom>
              <a:solidFill>
                <a:srgbClr val="003300">
                  <a:alpha val="83921"/>
                </a:srgbClr>
              </a:solidFill>
              <a:ln cap="flat" cmpd="sng" w="9525">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42" name="Google Shape;1242;p29"/>
              <p:cNvSpPr/>
              <p:nvPr/>
            </p:nvSpPr>
            <p:spPr>
              <a:xfrm>
                <a:off x="1255712" y="1792287"/>
                <a:ext cx="311150" cy="311150"/>
              </a:xfrm>
              <a:prstGeom prst="ellips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43" name="Google Shape;1243;p29"/>
              <p:cNvSpPr/>
              <p:nvPr/>
            </p:nvSpPr>
            <p:spPr>
              <a:xfrm>
                <a:off x="827087" y="1379537"/>
                <a:ext cx="1149350" cy="1149350"/>
              </a:xfrm>
              <a:prstGeom prst="ellipse">
                <a:avLst/>
              </a:prstGeom>
              <a:solidFill>
                <a:srgbClr val="003300">
                  <a:alpha val="83921"/>
                </a:srgbClr>
              </a:solidFill>
              <a:ln cap="flat" cmpd="sng" w="57150">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44" name="Google Shape;1244;p29"/>
              <p:cNvSpPr/>
              <p:nvPr/>
            </p:nvSpPr>
            <p:spPr>
              <a:xfrm>
                <a:off x="625475" y="1176337"/>
                <a:ext cx="1562100" cy="1562100"/>
              </a:xfrm>
              <a:prstGeom prst="ellipse">
                <a:avLst/>
              </a:prstGeom>
              <a:solidFill>
                <a:srgbClr val="003300">
                  <a:alpha val="83921"/>
                </a:srgbClr>
              </a:solidFill>
              <a:ln cap="flat" cmpd="sng" w="12700">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sp>
        <p:nvSpPr>
          <p:cNvPr id="1245" name="Google Shape;1245;p29"/>
          <p:cNvSpPr txBox="1"/>
          <p:nvPr/>
        </p:nvSpPr>
        <p:spPr>
          <a:xfrm>
            <a:off x="3635375" y="44450"/>
            <a:ext cx="1811337"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DUTCH ROLL</a:t>
            </a:r>
            <a:endParaRPr/>
          </a:p>
        </p:txBody>
      </p:sp>
      <p:sp>
        <p:nvSpPr>
          <p:cNvPr id="1246" name="Google Shape;1246;p29"/>
          <p:cNvSpPr txBox="1"/>
          <p:nvPr/>
        </p:nvSpPr>
        <p:spPr>
          <a:xfrm>
            <a:off x="2200275" y="4435475"/>
            <a:ext cx="484822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Yaw dampers are required to prevent “Dutch Roll” on swept wing aircraft.</a:t>
            </a:r>
            <a:endParaRPr/>
          </a:p>
        </p:txBody>
      </p:sp>
      <p:grpSp>
        <p:nvGrpSpPr>
          <p:cNvPr id="1247" name="Google Shape;1247;p29"/>
          <p:cNvGrpSpPr/>
          <p:nvPr/>
        </p:nvGrpSpPr>
        <p:grpSpPr>
          <a:xfrm>
            <a:off x="2381250" y="5064125"/>
            <a:ext cx="4667250" cy="727075"/>
            <a:chOff x="2381250" y="5064125"/>
            <a:chExt cx="4667250" cy="727075"/>
          </a:xfrm>
        </p:grpSpPr>
        <p:sp>
          <p:nvSpPr>
            <p:cNvPr id="1248" name="Google Shape;1248;p29"/>
            <p:cNvSpPr txBox="1"/>
            <p:nvPr/>
          </p:nvSpPr>
          <p:spPr>
            <a:xfrm>
              <a:off x="2381250" y="5064125"/>
              <a:ext cx="4667250"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There are normally TWO fitted working simultaneously. </a:t>
              </a:r>
              <a:endParaRPr/>
            </a:p>
          </p:txBody>
        </p:sp>
        <p:sp>
          <p:nvSpPr>
            <p:cNvPr id="1249" name="Google Shape;1249;p29"/>
            <p:cNvSpPr txBox="1"/>
            <p:nvPr/>
          </p:nvSpPr>
          <p:spPr>
            <a:xfrm>
              <a:off x="2597150" y="5486400"/>
              <a:ext cx="3829050"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ONE yaw damper is sufficient if the other fails.</a:t>
              </a:r>
              <a:endParaRPr/>
            </a:p>
          </p:txBody>
        </p:sp>
      </p:grpSp>
      <p:sp>
        <p:nvSpPr>
          <p:cNvPr id="1250" name="Google Shape;1250;p29"/>
          <p:cNvSpPr txBox="1"/>
          <p:nvPr/>
        </p:nvSpPr>
        <p:spPr>
          <a:xfrm>
            <a:off x="87312" y="455612"/>
            <a:ext cx="9110662" cy="179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Dutch roll, particularly in turbine powered  airline aircraft is simultaneous yaw and roll in opposite directions, and is</a:t>
            </a:r>
            <a:endParaRPr/>
          </a:p>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oscillatory in nature.</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The aircraft rolls and sideslips in the same direction. Induced drag on the up going wing causes opposite direction</a:t>
            </a:r>
            <a:endParaRPr/>
          </a:p>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yaw.</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High lateral stability, coupled with weak directional </a:t>
            </a:r>
            <a:endParaRPr/>
          </a:p>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stability then reverses the process.    </a:t>
            </a:r>
            <a:endParaRPr/>
          </a:p>
        </p:txBody>
      </p:sp>
      <p:sp>
        <p:nvSpPr>
          <p:cNvPr id="1251" name="Google Shape;1251;p29"/>
          <p:cNvSpPr/>
          <p:nvPr/>
        </p:nvSpPr>
        <p:spPr>
          <a:xfrm>
            <a:off x="0" y="5746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52" name="Google Shape;1252;p29"/>
          <p:cNvSpPr/>
          <p:nvPr/>
        </p:nvSpPr>
        <p:spPr>
          <a:xfrm>
            <a:off x="0" y="18621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53" name="Google Shape;1253;p29"/>
          <p:cNvSpPr/>
          <p:nvPr/>
        </p:nvSpPr>
        <p:spPr>
          <a:xfrm>
            <a:off x="0" y="12271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258" name="Shape 1258"/>
        <p:cNvGrpSpPr/>
        <p:nvPr/>
      </p:nvGrpSpPr>
      <p:grpSpPr>
        <a:xfrm>
          <a:off x="0" y="0"/>
          <a:ext cx="0" cy="0"/>
          <a:chOff x="0" y="0"/>
          <a:chExt cx="0" cy="0"/>
        </a:xfrm>
      </p:grpSpPr>
      <p:sp>
        <p:nvSpPr>
          <p:cNvPr id="1259" name="Google Shape;1259;p30"/>
          <p:cNvSpPr txBox="1"/>
          <p:nvPr/>
        </p:nvSpPr>
        <p:spPr>
          <a:xfrm>
            <a:off x="547687" y="44450"/>
            <a:ext cx="8013700" cy="8223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SzPts val="2400"/>
              <a:buFont typeface="Arial Narrow"/>
              <a:buNone/>
            </a:pPr>
            <a:r>
              <a:rPr b="1" i="0" lang="en-US" sz="2400" u="none">
                <a:solidFill>
                  <a:srgbClr val="000066"/>
                </a:solidFill>
                <a:latin typeface="Arial Narrow"/>
                <a:ea typeface="Arial Narrow"/>
                <a:cs typeface="Arial Narrow"/>
                <a:sym typeface="Arial Narrow"/>
              </a:rPr>
              <a:t>VARIATION OF THE DUTCH ROLL – “FISH TAILING”   </a:t>
            </a:r>
            <a:endParaRPr/>
          </a:p>
          <a:p>
            <a:pPr indent="0" lvl="0" marL="0" marR="0" rtl="0" algn="ctr">
              <a:lnSpc>
                <a:spcPct val="100000"/>
              </a:lnSpc>
              <a:spcBef>
                <a:spcPts val="0"/>
              </a:spcBef>
              <a:spcAft>
                <a:spcPts val="0"/>
              </a:spcAft>
              <a:buNone/>
            </a:pPr>
            <a:r>
              <a:t/>
            </a:r>
            <a:endParaRPr b="1" i="0" sz="2400" u="none">
              <a:solidFill>
                <a:srgbClr val="000066"/>
              </a:solidFill>
              <a:latin typeface="Arial Narrow"/>
              <a:ea typeface="Arial Narrow"/>
              <a:cs typeface="Arial Narrow"/>
              <a:sym typeface="Arial Narrow"/>
            </a:endParaRPr>
          </a:p>
        </p:txBody>
      </p:sp>
      <p:sp>
        <p:nvSpPr>
          <p:cNvPr id="1260" name="Google Shape;1260;p30"/>
          <p:cNvSpPr txBox="1"/>
          <p:nvPr/>
        </p:nvSpPr>
        <p:spPr>
          <a:xfrm>
            <a:off x="0" y="414337"/>
            <a:ext cx="9247187" cy="327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The aircraft in this example is now assumed to be of different load disposition with much further forward C.G than</a:t>
            </a:r>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in the 2 previous slides, with possible better spanwise flow mitigation (maybe with wing fences and /or vortilons).</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sng">
              <a:solidFill>
                <a:srgbClr val="000066"/>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66"/>
              </a:buClr>
              <a:buSzPts val="1600"/>
              <a:buFont typeface="Arial Narrow"/>
              <a:buNone/>
            </a:pPr>
            <a:r>
              <a:rPr b="1" i="0" lang="en-US" sz="1600" u="sng">
                <a:solidFill>
                  <a:srgbClr val="000066"/>
                </a:solidFill>
                <a:latin typeface="Arial Narrow"/>
                <a:ea typeface="Arial Narrow"/>
                <a:cs typeface="Arial Narrow"/>
                <a:sym typeface="Arial Narrow"/>
              </a:rPr>
              <a:t>This produces more directional stability, and yaw direction results from directional +ve and –ve moment addition.</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sng">
              <a:solidFill>
                <a:srgbClr val="000066"/>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The roll / sideslip still reduces apparent sweepback on the lower wing (to zero in this example), thus increasing lift.</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sng">
              <a:solidFill>
                <a:srgbClr val="000066"/>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Induced drag is proportional to lift coefficient squared, and increases on the lowered wing more than the raised</a:t>
            </a:r>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wing, causing the aircraft  to yaw in the direction of the roll /sideslip.</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66"/>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Excess lateral stability causes reversal of the roll and the whole process is reversed.  </a:t>
            </a:r>
            <a:r>
              <a:rPr b="1" i="0" lang="en-US" sz="1600" u="sng">
                <a:solidFill>
                  <a:srgbClr val="000066"/>
                </a:solidFill>
                <a:latin typeface="Arial Narrow"/>
                <a:ea typeface="Arial Narrow"/>
                <a:cs typeface="Arial Narrow"/>
                <a:sym typeface="Arial Narrow"/>
              </a:rPr>
              <a:t> </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sng">
              <a:solidFill>
                <a:srgbClr val="000066"/>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 </a:t>
            </a:r>
            <a:endParaRPr/>
          </a:p>
        </p:txBody>
      </p:sp>
      <p:grpSp>
        <p:nvGrpSpPr>
          <p:cNvPr id="1261" name="Google Shape;1261;p30"/>
          <p:cNvGrpSpPr/>
          <p:nvPr/>
        </p:nvGrpSpPr>
        <p:grpSpPr>
          <a:xfrm>
            <a:off x="-225021" y="2849966"/>
            <a:ext cx="4122333" cy="3993342"/>
            <a:chOff x="-148821" y="2316566"/>
            <a:chExt cx="4122333" cy="3993342"/>
          </a:xfrm>
        </p:grpSpPr>
        <p:grpSp>
          <p:nvGrpSpPr>
            <p:cNvPr id="1262" name="Google Shape;1262;p30"/>
            <p:cNvGrpSpPr/>
            <p:nvPr/>
          </p:nvGrpSpPr>
          <p:grpSpPr>
            <a:xfrm rot="-2700000">
              <a:off x="-388494" y="3725862"/>
              <a:ext cx="4472688" cy="1174750"/>
              <a:chOff x="244412" y="1560512"/>
              <a:chExt cx="8564688" cy="2251075"/>
            </a:xfrm>
          </p:grpSpPr>
          <p:sp>
            <p:nvSpPr>
              <p:cNvPr id="1263" name="Google Shape;1263;p30"/>
              <p:cNvSpPr/>
              <p:nvPr/>
            </p:nvSpPr>
            <p:spPr>
              <a:xfrm rot="300000">
                <a:off x="258762" y="2892425"/>
                <a:ext cx="3802062" cy="495300"/>
              </a:xfrm>
              <a:custGeom>
                <a:rect b="b" l="l" r="r" t="t"/>
                <a:pathLst>
                  <a:path extrusionOk="0" h="10000" w="10018">
                    <a:moveTo>
                      <a:pt x="9970" y="0"/>
                    </a:moveTo>
                    <a:cubicBezTo>
                      <a:pt x="9985" y="2924"/>
                      <a:pt x="10003" y="1793"/>
                      <a:pt x="10018" y="4717"/>
                    </a:cubicBezTo>
                    <a:cubicBezTo>
                      <a:pt x="6736" y="4690"/>
                      <a:pt x="4128" y="10000"/>
                      <a:pt x="157" y="5510"/>
                    </a:cubicBezTo>
                    <a:cubicBezTo>
                      <a:pt x="0" y="2385"/>
                      <a:pt x="30" y="2522"/>
                      <a:pt x="66" y="266"/>
                    </a:cubicBezTo>
                    <a:cubicBezTo>
                      <a:pt x="226" y="1732"/>
                      <a:pt x="156" y="3353"/>
                      <a:pt x="254" y="4210"/>
                    </a:cubicBezTo>
                    <a:cubicBezTo>
                      <a:pt x="2277" y="6450"/>
                      <a:pt x="8397" y="1508"/>
                      <a:pt x="9970" y="0"/>
                    </a:cubicBezTo>
                    <a:close/>
                  </a:path>
                </a:pathLst>
              </a:custGeom>
              <a:solidFill>
                <a:srgbClr val="000066"/>
              </a:solidFill>
              <a:ln cap="flat" cmpd="sng" w="12700">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64" name="Google Shape;1264;p30"/>
              <p:cNvSpPr/>
              <p:nvPr/>
            </p:nvSpPr>
            <p:spPr>
              <a:xfrm>
                <a:off x="4114800" y="3211512"/>
                <a:ext cx="809625" cy="219075"/>
              </a:xfrm>
              <a:prstGeom prst="roundRect">
                <a:avLst>
                  <a:gd fmla="val 16667" name="adj"/>
                </a:avLst>
              </a:prstGeom>
              <a:solidFill>
                <a:srgbClr val="000066"/>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65" name="Google Shape;1265;p30"/>
              <p:cNvSpPr/>
              <p:nvPr/>
            </p:nvSpPr>
            <p:spPr>
              <a:xfrm>
                <a:off x="3990975" y="3021012"/>
                <a:ext cx="457200" cy="409575"/>
              </a:xfrm>
              <a:custGeom>
                <a:rect b="b" l="l" r="r" t="t"/>
                <a:pathLst>
                  <a:path extrusionOk="0" h="342900" w="457200">
                    <a:moveTo>
                      <a:pt x="57150" y="0"/>
                    </a:moveTo>
                    <a:lnTo>
                      <a:pt x="0" y="28575"/>
                    </a:lnTo>
                    <a:lnTo>
                      <a:pt x="19050" y="219075"/>
                    </a:lnTo>
                    <a:lnTo>
                      <a:pt x="457200" y="342900"/>
                    </a:lnTo>
                    <a:lnTo>
                      <a:pt x="57150" y="0"/>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66" name="Google Shape;1266;p30"/>
              <p:cNvSpPr/>
              <p:nvPr/>
            </p:nvSpPr>
            <p:spPr>
              <a:xfrm flipH="1" rot="-300000">
                <a:off x="4992687" y="2882900"/>
                <a:ext cx="3802062" cy="495300"/>
              </a:xfrm>
              <a:custGeom>
                <a:rect b="b" l="l" r="r" t="t"/>
                <a:pathLst>
                  <a:path extrusionOk="0" h="10000" w="10018">
                    <a:moveTo>
                      <a:pt x="9970" y="0"/>
                    </a:moveTo>
                    <a:cubicBezTo>
                      <a:pt x="9985" y="2924"/>
                      <a:pt x="10003" y="1793"/>
                      <a:pt x="10018" y="4717"/>
                    </a:cubicBezTo>
                    <a:cubicBezTo>
                      <a:pt x="6736" y="4690"/>
                      <a:pt x="4128" y="10000"/>
                      <a:pt x="157" y="5510"/>
                    </a:cubicBezTo>
                    <a:cubicBezTo>
                      <a:pt x="0" y="2385"/>
                      <a:pt x="30" y="2522"/>
                      <a:pt x="66" y="266"/>
                    </a:cubicBezTo>
                    <a:cubicBezTo>
                      <a:pt x="226" y="1732"/>
                      <a:pt x="156" y="3353"/>
                      <a:pt x="254" y="4210"/>
                    </a:cubicBezTo>
                    <a:cubicBezTo>
                      <a:pt x="2277" y="6450"/>
                      <a:pt x="8397" y="1508"/>
                      <a:pt x="9970" y="0"/>
                    </a:cubicBezTo>
                    <a:close/>
                  </a:path>
                </a:pathLst>
              </a:custGeom>
              <a:solidFill>
                <a:srgbClr val="000066"/>
              </a:solidFill>
              <a:ln cap="flat" cmpd="sng" w="12700">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67" name="Google Shape;1267;p30"/>
              <p:cNvSpPr/>
              <p:nvPr/>
            </p:nvSpPr>
            <p:spPr>
              <a:xfrm flipH="1">
                <a:off x="4591050" y="3011487"/>
                <a:ext cx="457200" cy="409575"/>
              </a:xfrm>
              <a:custGeom>
                <a:rect b="b" l="l" r="r" t="t"/>
                <a:pathLst>
                  <a:path extrusionOk="0" h="342900" w="457200">
                    <a:moveTo>
                      <a:pt x="57150" y="0"/>
                    </a:moveTo>
                    <a:lnTo>
                      <a:pt x="0" y="28575"/>
                    </a:lnTo>
                    <a:lnTo>
                      <a:pt x="19050" y="219075"/>
                    </a:lnTo>
                    <a:lnTo>
                      <a:pt x="457200" y="342900"/>
                    </a:lnTo>
                    <a:lnTo>
                      <a:pt x="57150" y="0"/>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68" name="Google Shape;1268;p30"/>
              <p:cNvSpPr/>
              <p:nvPr/>
            </p:nvSpPr>
            <p:spPr>
              <a:xfrm flipH="1">
                <a:off x="4525962" y="2341562"/>
                <a:ext cx="808037" cy="13493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000066"/>
              </a:solidFill>
              <a:ln cap="flat" cmpd="sng" w="12700">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69" name="Google Shape;1269;p30"/>
              <p:cNvSpPr/>
              <p:nvPr/>
            </p:nvSpPr>
            <p:spPr>
              <a:xfrm>
                <a:off x="3706812" y="2351087"/>
                <a:ext cx="809625" cy="13493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000066"/>
              </a:solidFill>
              <a:ln cap="flat" cmpd="sng" w="12700">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70" name="Google Shape;1270;p30"/>
              <p:cNvSpPr/>
              <p:nvPr/>
            </p:nvSpPr>
            <p:spPr>
              <a:xfrm>
                <a:off x="4432300" y="1560512"/>
                <a:ext cx="177800" cy="869950"/>
              </a:xfrm>
              <a:prstGeom prst="triangle">
                <a:avLst>
                  <a:gd fmla="val 50000" name="adj"/>
                </a:avLst>
              </a:prstGeom>
              <a:solidFill>
                <a:srgbClr val="000066"/>
              </a:solidFill>
              <a:ln cap="flat" cmpd="sng" w="12700">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71" name="Google Shape;1271;p30"/>
              <p:cNvSpPr/>
              <p:nvPr/>
            </p:nvSpPr>
            <p:spPr>
              <a:xfrm>
                <a:off x="4038600" y="2405062"/>
                <a:ext cx="958850" cy="1025525"/>
              </a:xfrm>
              <a:prstGeom prst="ellips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72" name="Google Shape;1272;p30"/>
              <p:cNvSpPr/>
              <p:nvPr/>
            </p:nvSpPr>
            <p:spPr>
              <a:xfrm>
                <a:off x="4305300" y="2833687"/>
                <a:ext cx="438150" cy="415925"/>
              </a:xfrm>
              <a:prstGeom prst="ellips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73" name="Google Shape;1273;p30"/>
              <p:cNvSpPr/>
              <p:nvPr/>
            </p:nvSpPr>
            <p:spPr>
              <a:xfrm flipH="1" rot="10800000">
                <a:off x="4449762" y="2574925"/>
                <a:ext cx="138112" cy="139700"/>
              </a:xfrm>
              <a:custGeom>
                <a:rect b="b" l="l" r="r" t="t"/>
                <a:pathLst>
                  <a:path extrusionOk="0" h="21600" w="21600">
                    <a:moveTo>
                      <a:pt x="0" y="0"/>
                    </a:moveTo>
                    <a:lnTo>
                      <a:pt x="5400" y="21600"/>
                    </a:lnTo>
                    <a:lnTo>
                      <a:pt x="16200" y="21600"/>
                    </a:lnTo>
                    <a:lnTo>
                      <a:pt x="21600" y="0"/>
                    </a:lnTo>
                    <a:close/>
                  </a:path>
                </a:pathLst>
              </a:custGeom>
              <a:solidFill>
                <a:srgbClr val="000066"/>
              </a:solidFill>
              <a:ln cap="flat" cmpd="sng" w="12700">
                <a:solidFill>
                  <a:srgbClr val="000066"/>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74" name="Google Shape;1274;p30"/>
              <p:cNvSpPr/>
              <p:nvPr/>
            </p:nvSpPr>
            <p:spPr>
              <a:xfrm flipH="1">
                <a:off x="4575175" y="2574925"/>
                <a:ext cx="158750" cy="139700"/>
              </a:xfrm>
              <a:prstGeom prst="parallelogram">
                <a:avLst>
                  <a:gd fmla="val 4471" name="adj"/>
                </a:avLst>
              </a:prstGeom>
              <a:solidFill>
                <a:srgbClr val="000066"/>
              </a:solidFill>
              <a:ln cap="flat" cmpd="sng" w="12700">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75" name="Google Shape;1275;p30"/>
              <p:cNvSpPr/>
              <p:nvPr/>
            </p:nvSpPr>
            <p:spPr>
              <a:xfrm>
                <a:off x="4305300" y="2574925"/>
                <a:ext cx="158750" cy="139700"/>
              </a:xfrm>
              <a:prstGeom prst="parallelogram">
                <a:avLst>
                  <a:gd fmla="val 4471" name="adj"/>
                </a:avLst>
              </a:prstGeom>
              <a:solidFill>
                <a:srgbClr val="000066"/>
              </a:solidFill>
              <a:ln cap="flat" cmpd="sng" w="12700">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276" name="Google Shape;1276;p30"/>
              <p:cNvGrpSpPr/>
              <p:nvPr/>
            </p:nvGrpSpPr>
            <p:grpSpPr>
              <a:xfrm>
                <a:off x="2759075" y="3186112"/>
                <a:ext cx="561975" cy="625475"/>
                <a:chOff x="536575" y="881062"/>
                <a:chExt cx="1720850" cy="1917700"/>
              </a:xfrm>
            </p:grpSpPr>
            <p:sp>
              <p:nvSpPr>
                <p:cNvPr id="1277" name="Google Shape;1277;p30"/>
                <p:cNvSpPr/>
                <p:nvPr/>
              </p:nvSpPr>
              <p:spPr>
                <a:xfrm flipH="1" rot="10800000">
                  <a:off x="1231900" y="881062"/>
                  <a:ext cx="360362" cy="433387"/>
                </a:xfrm>
                <a:custGeom>
                  <a:rect b="b" l="l" r="r" t="t"/>
                  <a:pathLst>
                    <a:path extrusionOk="0" h="21600" w="21600">
                      <a:moveTo>
                        <a:pt x="0" y="0"/>
                      </a:moveTo>
                      <a:lnTo>
                        <a:pt x="2594" y="21600"/>
                      </a:lnTo>
                      <a:lnTo>
                        <a:pt x="19006" y="21600"/>
                      </a:lnTo>
                      <a:lnTo>
                        <a:pt x="21600" y="0"/>
                      </a:lnTo>
                      <a:close/>
                    </a:path>
                  </a:pathLst>
                </a:custGeom>
                <a:solidFill>
                  <a:srgbClr val="000066"/>
                </a:solidFill>
                <a:ln cap="flat" cmpd="sng" w="9525">
                  <a:solidFill>
                    <a:srgbClr val="000066"/>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78" name="Google Shape;1278;p30"/>
                <p:cNvSpPr/>
                <p:nvPr/>
              </p:nvSpPr>
              <p:spPr>
                <a:xfrm>
                  <a:off x="536575" y="1106487"/>
                  <a:ext cx="1720850" cy="1692275"/>
                </a:xfrm>
                <a:prstGeom prst="ellips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79" name="Google Shape;1279;p30"/>
                <p:cNvSpPr/>
                <p:nvPr/>
              </p:nvSpPr>
              <p:spPr>
                <a:xfrm>
                  <a:off x="812800" y="1357312"/>
                  <a:ext cx="1173162" cy="1173162"/>
                </a:xfrm>
                <a:prstGeom prst="ellips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80" name="Google Shape;1280;p30"/>
                <p:cNvSpPr/>
                <p:nvPr/>
              </p:nvSpPr>
              <p:spPr>
                <a:xfrm flipH="1" rot="5400000">
                  <a:off x="1041400" y="1606550"/>
                  <a:ext cx="200025" cy="558800"/>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0"/>
                <p:cNvSpPr txBox="1"/>
                <p:nvPr/>
              </p:nvSpPr>
              <p:spPr>
                <a:xfrm flipH="1" rot="10800000">
                  <a:off x="908579" y="1869281"/>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82" name="Google Shape;1282;p30"/>
                <p:cNvSpPr/>
                <p:nvPr/>
              </p:nvSpPr>
              <p:spPr>
                <a:xfrm flipH="1" rot="4020000">
                  <a:off x="1041400" y="1679575"/>
                  <a:ext cx="200025" cy="558800"/>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0"/>
                <p:cNvSpPr txBox="1"/>
                <p:nvPr/>
              </p:nvSpPr>
              <p:spPr>
                <a:xfrm flipH="1" rot="9420000">
                  <a:off x="932711" y="1994241"/>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84" name="Google Shape;1284;p30"/>
                <p:cNvSpPr/>
                <p:nvPr/>
              </p:nvSpPr>
              <p:spPr>
                <a:xfrm flipH="1" rot="2640000">
                  <a:off x="1062037" y="1785937"/>
                  <a:ext cx="200025"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85" name="Google Shape;1285;p30"/>
                <p:cNvSpPr/>
                <p:nvPr/>
              </p:nvSpPr>
              <p:spPr>
                <a:xfrm flipH="1" rot="1320000">
                  <a:off x="1125537" y="1879600"/>
                  <a:ext cx="200025"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86" name="Google Shape;1286;p30"/>
                <p:cNvSpPr/>
                <p:nvPr/>
              </p:nvSpPr>
              <p:spPr>
                <a:xfrm flipH="1">
                  <a:off x="1208087" y="1946275"/>
                  <a:ext cx="204787"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87" name="Google Shape;1287;p30"/>
                <p:cNvSpPr/>
                <p:nvPr/>
              </p:nvSpPr>
              <p:spPr>
                <a:xfrm flipH="1" rot="-1140000">
                  <a:off x="1314450" y="1966912"/>
                  <a:ext cx="200025"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88" name="Google Shape;1288;p30"/>
                <p:cNvSpPr/>
                <p:nvPr/>
              </p:nvSpPr>
              <p:spPr>
                <a:xfrm flipH="1" rot="-2400000">
                  <a:off x="1420812" y="1952625"/>
                  <a:ext cx="200025"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89" name="Google Shape;1289;p30"/>
                <p:cNvSpPr/>
                <p:nvPr/>
              </p:nvSpPr>
              <p:spPr>
                <a:xfrm flipH="1" rot="-3840000">
                  <a:off x="1491456" y="1872456"/>
                  <a:ext cx="200025" cy="554037"/>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0"/>
                <p:cNvSpPr txBox="1"/>
                <p:nvPr/>
              </p:nvSpPr>
              <p:spPr>
                <a:xfrm flipH="1" rot="1560000">
                  <a:off x="1638228" y="2130217"/>
                  <a:ext cx="184679" cy="1000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91" name="Google Shape;1291;p30"/>
                <p:cNvSpPr/>
                <p:nvPr/>
              </p:nvSpPr>
              <p:spPr>
                <a:xfrm flipH="1" rot="-4980000">
                  <a:off x="1543050" y="1785937"/>
                  <a:ext cx="204787" cy="554037"/>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0"/>
                <p:cNvSpPr txBox="1"/>
                <p:nvPr/>
              </p:nvSpPr>
              <p:spPr>
                <a:xfrm flipH="1" rot="420000">
                  <a:off x="1694740" y="1994750"/>
                  <a:ext cx="184679" cy="1023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93" name="Google Shape;1293;p30"/>
                <p:cNvSpPr/>
                <p:nvPr/>
              </p:nvSpPr>
              <p:spPr>
                <a:xfrm flipH="1" rot="-6420000">
                  <a:off x="1576387" y="1684337"/>
                  <a:ext cx="195262" cy="554037"/>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0"/>
                <p:cNvSpPr txBox="1"/>
                <p:nvPr/>
              </p:nvSpPr>
              <p:spPr>
                <a:xfrm flipH="1" rot="-1020000">
                  <a:off x="1704609" y="1840910"/>
                  <a:ext cx="184679" cy="9763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95" name="Google Shape;1295;p30"/>
                <p:cNvSpPr/>
                <p:nvPr/>
              </p:nvSpPr>
              <p:spPr>
                <a:xfrm flipH="1" rot="-7680000">
                  <a:off x="1576387" y="1582737"/>
                  <a:ext cx="200025" cy="54927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0"/>
                <p:cNvSpPr txBox="1"/>
                <p:nvPr/>
              </p:nvSpPr>
              <p:spPr>
                <a:xfrm flipH="1" rot="-2280000">
                  <a:off x="1672526" y="1696544"/>
                  <a:ext cx="183092"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97" name="Google Shape;1297;p30"/>
                <p:cNvSpPr/>
                <p:nvPr/>
              </p:nvSpPr>
              <p:spPr>
                <a:xfrm flipH="1" rot="-9000000">
                  <a:off x="1519237" y="1489075"/>
                  <a:ext cx="200025"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98" name="Google Shape;1298;p30"/>
                <p:cNvSpPr/>
                <p:nvPr/>
              </p:nvSpPr>
              <p:spPr>
                <a:xfrm flipH="1" rot="-10380000">
                  <a:off x="1435100" y="1425575"/>
                  <a:ext cx="204787" cy="54927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99" name="Google Shape;1299;p30"/>
                <p:cNvSpPr/>
                <p:nvPr/>
              </p:nvSpPr>
              <p:spPr>
                <a:xfrm flipH="1" rot="10080000">
                  <a:off x="1347787" y="1397000"/>
                  <a:ext cx="193675"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00" name="Google Shape;1300;p30"/>
                <p:cNvSpPr/>
                <p:nvPr/>
              </p:nvSpPr>
              <p:spPr>
                <a:xfrm flipH="1" rot="8820000">
                  <a:off x="1241425" y="1406525"/>
                  <a:ext cx="200025"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01" name="Google Shape;1301;p30"/>
                <p:cNvSpPr/>
                <p:nvPr/>
              </p:nvSpPr>
              <p:spPr>
                <a:xfrm flipH="1" rot="7500000">
                  <a:off x="1149350" y="1450975"/>
                  <a:ext cx="204787" cy="554037"/>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0"/>
                <p:cNvSpPr txBox="1"/>
                <p:nvPr/>
              </p:nvSpPr>
              <p:spPr>
                <a:xfrm flipH="1" rot="-8700000">
                  <a:off x="1026367" y="1625310"/>
                  <a:ext cx="184679" cy="1023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03" name="Google Shape;1303;p30"/>
                <p:cNvSpPr/>
                <p:nvPr/>
              </p:nvSpPr>
              <p:spPr>
                <a:xfrm flipH="1" rot="6360000">
                  <a:off x="1057275" y="1509712"/>
                  <a:ext cx="200025" cy="558800"/>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0"/>
                <p:cNvSpPr txBox="1"/>
                <p:nvPr/>
              </p:nvSpPr>
              <p:spPr>
                <a:xfrm flipH="1" rot="-9840000">
                  <a:off x="920677" y="1732633"/>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05" name="Google Shape;1305;p30"/>
                <p:cNvSpPr/>
                <p:nvPr/>
              </p:nvSpPr>
              <p:spPr>
                <a:xfrm>
                  <a:off x="652462" y="1196975"/>
                  <a:ext cx="1506537" cy="15144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87" y="10800"/>
                      </a:moveTo>
                      <a:cubicBezTo>
                        <a:pt x="2887" y="15170"/>
                        <a:pt x="6430" y="18713"/>
                        <a:pt x="10800" y="18713"/>
                      </a:cubicBezTo>
                      <a:cubicBezTo>
                        <a:pt x="15170" y="18713"/>
                        <a:pt x="18713" y="15170"/>
                        <a:pt x="18713" y="10800"/>
                      </a:cubicBezTo>
                      <a:cubicBezTo>
                        <a:pt x="18713" y="6430"/>
                        <a:pt x="15170" y="2887"/>
                        <a:pt x="10800" y="2887"/>
                      </a:cubicBezTo>
                      <a:cubicBezTo>
                        <a:pt x="6430" y="2887"/>
                        <a:pt x="2887" y="6430"/>
                        <a:pt x="2887" y="10800"/>
                      </a:cubicBezTo>
                      <a:close/>
                    </a:path>
                  </a:pathLst>
                </a:custGeom>
                <a:solidFill>
                  <a:srgbClr val="000066"/>
                </a:solidFill>
                <a:ln cap="flat" cmpd="sng" w="9525">
                  <a:solidFill>
                    <a:srgbClr val="00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06" name="Google Shape;1306;p30"/>
                <p:cNvSpPr/>
                <p:nvPr/>
              </p:nvSpPr>
              <p:spPr>
                <a:xfrm>
                  <a:off x="1255712" y="1790700"/>
                  <a:ext cx="311150" cy="311150"/>
                </a:xfrm>
                <a:prstGeom prst="ellips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07" name="Google Shape;1307;p30"/>
                <p:cNvSpPr/>
                <p:nvPr/>
              </p:nvSpPr>
              <p:spPr>
                <a:xfrm>
                  <a:off x="827087" y="1379537"/>
                  <a:ext cx="1149350" cy="1149350"/>
                </a:xfrm>
                <a:prstGeom prst="ellipse">
                  <a:avLst/>
                </a:prstGeom>
                <a:solidFill>
                  <a:srgbClr val="000066"/>
                </a:solidFill>
                <a:ln cap="flat" cmpd="sng" w="57150">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08" name="Google Shape;1308;p30"/>
                <p:cNvSpPr/>
                <p:nvPr/>
              </p:nvSpPr>
              <p:spPr>
                <a:xfrm>
                  <a:off x="625475" y="1176337"/>
                  <a:ext cx="1562100" cy="1562100"/>
                </a:xfrm>
                <a:prstGeom prst="ellipse">
                  <a:avLst/>
                </a:prstGeom>
                <a:solidFill>
                  <a:srgbClr val="000066"/>
                </a:solidFill>
                <a:ln cap="flat" cmpd="sng" w="12700">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309" name="Google Shape;1309;p30"/>
              <p:cNvGrpSpPr/>
              <p:nvPr/>
            </p:nvGrpSpPr>
            <p:grpSpPr>
              <a:xfrm>
                <a:off x="5692775" y="3176587"/>
                <a:ext cx="569912" cy="635000"/>
                <a:chOff x="536575" y="881062"/>
                <a:chExt cx="1720850" cy="1917700"/>
              </a:xfrm>
            </p:grpSpPr>
            <p:sp>
              <p:nvSpPr>
                <p:cNvPr id="1310" name="Google Shape;1310;p30"/>
                <p:cNvSpPr/>
                <p:nvPr/>
              </p:nvSpPr>
              <p:spPr>
                <a:xfrm flipH="1" rot="10800000">
                  <a:off x="1231900" y="881062"/>
                  <a:ext cx="358775" cy="436562"/>
                </a:xfrm>
                <a:custGeom>
                  <a:rect b="b" l="l" r="r" t="t"/>
                  <a:pathLst>
                    <a:path extrusionOk="0" h="21600" w="21600">
                      <a:moveTo>
                        <a:pt x="0" y="0"/>
                      </a:moveTo>
                      <a:lnTo>
                        <a:pt x="2594" y="21600"/>
                      </a:lnTo>
                      <a:lnTo>
                        <a:pt x="19006" y="21600"/>
                      </a:lnTo>
                      <a:lnTo>
                        <a:pt x="21600" y="0"/>
                      </a:lnTo>
                      <a:close/>
                    </a:path>
                  </a:pathLst>
                </a:custGeom>
                <a:solidFill>
                  <a:srgbClr val="000066"/>
                </a:solidFill>
                <a:ln cap="flat" cmpd="sng" w="9525">
                  <a:solidFill>
                    <a:srgbClr val="000066"/>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11" name="Google Shape;1311;p30"/>
                <p:cNvSpPr/>
                <p:nvPr/>
              </p:nvSpPr>
              <p:spPr>
                <a:xfrm>
                  <a:off x="536575" y="1106487"/>
                  <a:ext cx="1720850" cy="1692275"/>
                </a:xfrm>
                <a:prstGeom prst="ellips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12" name="Google Shape;1312;p30"/>
                <p:cNvSpPr/>
                <p:nvPr/>
              </p:nvSpPr>
              <p:spPr>
                <a:xfrm>
                  <a:off x="812800" y="1357312"/>
                  <a:ext cx="1173162" cy="1173162"/>
                </a:xfrm>
                <a:prstGeom prst="ellips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13" name="Google Shape;1313;p30"/>
                <p:cNvSpPr/>
                <p:nvPr/>
              </p:nvSpPr>
              <p:spPr>
                <a:xfrm flipH="1" rot="5400000">
                  <a:off x="1042987" y="1608137"/>
                  <a:ext cx="196850"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0"/>
                <p:cNvSpPr txBox="1"/>
                <p:nvPr/>
              </p:nvSpPr>
              <p:spPr>
                <a:xfrm flipH="1" rot="10800000">
                  <a:off x="909890" y="1869533"/>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15" name="Google Shape;1315;p30"/>
                <p:cNvSpPr/>
                <p:nvPr/>
              </p:nvSpPr>
              <p:spPr>
                <a:xfrm flipH="1" rot="4020000">
                  <a:off x="1040606" y="1680368"/>
                  <a:ext cx="201612"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0"/>
                <p:cNvSpPr txBox="1"/>
                <p:nvPr/>
              </p:nvSpPr>
              <p:spPr>
                <a:xfrm flipH="1" rot="9420000">
                  <a:off x="934067" y="1992965"/>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17" name="Google Shape;1317;p30"/>
                <p:cNvSpPr/>
                <p:nvPr/>
              </p:nvSpPr>
              <p:spPr>
                <a:xfrm flipH="1" rot="2640000">
                  <a:off x="1063625" y="1787525"/>
                  <a:ext cx="196850"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18" name="Google Shape;1318;p30"/>
                <p:cNvSpPr/>
                <p:nvPr/>
              </p:nvSpPr>
              <p:spPr>
                <a:xfrm flipH="1" rot="1320000">
                  <a:off x="1125537" y="1878012"/>
                  <a:ext cx="196850"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19" name="Google Shape;1319;p30"/>
                <p:cNvSpPr/>
                <p:nvPr/>
              </p:nvSpPr>
              <p:spPr>
                <a:xfrm flipH="1">
                  <a:off x="1208087" y="1944687"/>
                  <a:ext cx="201612"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20" name="Google Shape;1320;p30"/>
                <p:cNvSpPr/>
                <p:nvPr/>
              </p:nvSpPr>
              <p:spPr>
                <a:xfrm flipH="1" rot="-1140000">
                  <a:off x="1312862" y="1965325"/>
                  <a:ext cx="201612"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21" name="Google Shape;1321;p30"/>
                <p:cNvSpPr/>
                <p:nvPr/>
              </p:nvSpPr>
              <p:spPr>
                <a:xfrm flipH="1" rot="-2400000">
                  <a:off x="1419225" y="1949450"/>
                  <a:ext cx="201612"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22" name="Google Shape;1322;p30"/>
                <p:cNvSpPr/>
                <p:nvPr/>
              </p:nvSpPr>
              <p:spPr>
                <a:xfrm flipH="1" rot="-3840000">
                  <a:off x="1492250" y="1871662"/>
                  <a:ext cx="196850"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0"/>
                <p:cNvSpPr txBox="1"/>
                <p:nvPr/>
              </p:nvSpPr>
              <p:spPr>
                <a:xfrm flipH="1" rot="1560000">
                  <a:off x="1637301" y="2131654"/>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24" name="Google Shape;1324;p30"/>
                <p:cNvSpPr/>
                <p:nvPr/>
              </p:nvSpPr>
              <p:spPr>
                <a:xfrm flipH="1" rot="-4980000">
                  <a:off x="1543843" y="1786731"/>
                  <a:ext cx="201612"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0"/>
                <p:cNvSpPr txBox="1"/>
                <p:nvPr/>
              </p:nvSpPr>
              <p:spPr>
                <a:xfrm flipH="1" rot="420000">
                  <a:off x="1693993" y="1997711"/>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26" name="Google Shape;1326;p30"/>
                <p:cNvSpPr/>
                <p:nvPr/>
              </p:nvSpPr>
              <p:spPr>
                <a:xfrm flipH="1" rot="-6420000">
                  <a:off x="1575593" y="1686718"/>
                  <a:ext cx="196850" cy="550862"/>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0"/>
                <p:cNvSpPr txBox="1"/>
                <p:nvPr/>
              </p:nvSpPr>
              <p:spPr>
                <a:xfrm flipH="1" rot="-1020000">
                  <a:off x="1704295" y="1841280"/>
                  <a:ext cx="183621"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28" name="Google Shape;1328;p30"/>
                <p:cNvSpPr/>
                <p:nvPr/>
              </p:nvSpPr>
              <p:spPr>
                <a:xfrm flipH="1" rot="-7680000">
                  <a:off x="1574800" y="1582737"/>
                  <a:ext cx="201612" cy="550862"/>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0"/>
                <p:cNvSpPr txBox="1"/>
                <p:nvPr/>
              </p:nvSpPr>
              <p:spPr>
                <a:xfrm flipH="1" rot="-2280000">
                  <a:off x="1671630" y="1696488"/>
                  <a:ext cx="183621"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30" name="Google Shape;1330;p30"/>
                <p:cNvSpPr/>
                <p:nvPr/>
              </p:nvSpPr>
              <p:spPr>
                <a:xfrm flipH="1" rot="-9000000">
                  <a:off x="1519237" y="1490662"/>
                  <a:ext cx="196850"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31" name="Google Shape;1331;p30"/>
                <p:cNvSpPr/>
                <p:nvPr/>
              </p:nvSpPr>
              <p:spPr>
                <a:xfrm flipH="1" rot="-10380000">
                  <a:off x="1438275" y="1427162"/>
                  <a:ext cx="201612" cy="550862"/>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32" name="Google Shape;1332;p30"/>
                <p:cNvSpPr/>
                <p:nvPr/>
              </p:nvSpPr>
              <p:spPr>
                <a:xfrm flipH="1" rot="10080000">
                  <a:off x="1346200" y="1398587"/>
                  <a:ext cx="196850"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33" name="Google Shape;1333;p30"/>
                <p:cNvSpPr/>
                <p:nvPr/>
              </p:nvSpPr>
              <p:spPr>
                <a:xfrm flipH="1" rot="8820000">
                  <a:off x="1241425" y="1408112"/>
                  <a:ext cx="201612"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34" name="Google Shape;1334;p30"/>
                <p:cNvSpPr/>
                <p:nvPr/>
              </p:nvSpPr>
              <p:spPr>
                <a:xfrm flipH="1" rot="7500000">
                  <a:off x="1150143" y="1450181"/>
                  <a:ext cx="201612"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0"/>
                <p:cNvSpPr txBox="1"/>
                <p:nvPr/>
              </p:nvSpPr>
              <p:spPr>
                <a:xfrm flipH="1" rot="-8700000">
                  <a:off x="1025268" y="1625436"/>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36" name="Google Shape;1336;p30"/>
                <p:cNvSpPr/>
                <p:nvPr/>
              </p:nvSpPr>
              <p:spPr>
                <a:xfrm flipH="1" rot="6360000">
                  <a:off x="1057275" y="1511300"/>
                  <a:ext cx="196850"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0"/>
                <p:cNvSpPr txBox="1"/>
                <p:nvPr/>
              </p:nvSpPr>
              <p:spPr>
                <a:xfrm flipH="1" rot="-9840000">
                  <a:off x="920527" y="1733150"/>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38" name="Google Shape;1338;p30"/>
                <p:cNvSpPr/>
                <p:nvPr/>
              </p:nvSpPr>
              <p:spPr>
                <a:xfrm>
                  <a:off x="650875" y="1196975"/>
                  <a:ext cx="1509712" cy="15144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87" y="10800"/>
                      </a:moveTo>
                      <a:cubicBezTo>
                        <a:pt x="2887" y="15170"/>
                        <a:pt x="6430" y="18713"/>
                        <a:pt x="10800" y="18713"/>
                      </a:cubicBezTo>
                      <a:cubicBezTo>
                        <a:pt x="15170" y="18713"/>
                        <a:pt x="18713" y="15170"/>
                        <a:pt x="18713" y="10800"/>
                      </a:cubicBezTo>
                      <a:cubicBezTo>
                        <a:pt x="18713" y="6430"/>
                        <a:pt x="15170" y="2887"/>
                        <a:pt x="10800" y="2887"/>
                      </a:cubicBezTo>
                      <a:cubicBezTo>
                        <a:pt x="6430" y="2887"/>
                        <a:pt x="2887" y="6430"/>
                        <a:pt x="2887" y="10800"/>
                      </a:cubicBezTo>
                      <a:close/>
                    </a:path>
                  </a:pathLst>
                </a:custGeom>
                <a:solidFill>
                  <a:srgbClr val="000066"/>
                </a:solidFill>
                <a:ln cap="flat" cmpd="sng" w="9525">
                  <a:solidFill>
                    <a:srgbClr val="00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39" name="Google Shape;1339;p30"/>
                <p:cNvSpPr/>
                <p:nvPr/>
              </p:nvSpPr>
              <p:spPr>
                <a:xfrm>
                  <a:off x="1255712" y="1792287"/>
                  <a:ext cx="311150" cy="311150"/>
                </a:xfrm>
                <a:prstGeom prst="ellips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40" name="Google Shape;1340;p30"/>
                <p:cNvSpPr/>
                <p:nvPr/>
              </p:nvSpPr>
              <p:spPr>
                <a:xfrm>
                  <a:off x="827087" y="1379537"/>
                  <a:ext cx="1149350" cy="1149350"/>
                </a:xfrm>
                <a:prstGeom prst="ellipse">
                  <a:avLst/>
                </a:prstGeom>
                <a:solidFill>
                  <a:srgbClr val="000066"/>
                </a:solidFill>
                <a:ln cap="flat" cmpd="sng" w="57150">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41" name="Google Shape;1341;p30"/>
                <p:cNvSpPr/>
                <p:nvPr/>
              </p:nvSpPr>
              <p:spPr>
                <a:xfrm>
                  <a:off x="625475" y="1176337"/>
                  <a:ext cx="1562100" cy="1562100"/>
                </a:xfrm>
                <a:prstGeom prst="ellipse">
                  <a:avLst/>
                </a:prstGeom>
                <a:solidFill>
                  <a:srgbClr val="000066"/>
                </a:solidFill>
                <a:ln cap="flat" cmpd="sng" w="12700">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cxnSp>
          <p:nvCxnSpPr>
            <p:cNvPr id="1342" name="Google Shape;1342;p30"/>
            <p:cNvCxnSpPr/>
            <p:nvPr/>
          </p:nvCxnSpPr>
          <p:spPr>
            <a:xfrm flipH="1" rot="10800000">
              <a:off x="760412" y="3116262"/>
              <a:ext cx="3213100" cy="3157537"/>
            </a:xfrm>
            <a:prstGeom prst="straightConnector1">
              <a:avLst/>
            </a:prstGeom>
            <a:noFill/>
            <a:ln cap="flat" cmpd="sng" w="38100">
              <a:solidFill>
                <a:srgbClr val="FFFF66"/>
              </a:solidFill>
              <a:prstDash val="solid"/>
              <a:miter lim="800000"/>
              <a:headEnd len="med" w="med" type="none"/>
              <a:tailEnd len="med" w="med" type="triangle"/>
            </a:ln>
          </p:spPr>
        </p:cxnSp>
        <p:cxnSp>
          <p:nvCxnSpPr>
            <p:cNvPr id="1343" name="Google Shape;1343;p30"/>
            <p:cNvCxnSpPr/>
            <p:nvPr/>
          </p:nvCxnSpPr>
          <p:spPr>
            <a:xfrm flipH="1" rot="10800000">
              <a:off x="120650" y="4576762"/>
              <a:ext cx="1223962" cy="1196975"/>
            </a:xfrm>
            <a:prstGeom prst="straightConnector1">
              <a:avLst/>
            </a:prstGeom>
            <a:noFill/>
            <a:ln cap="flat" cmpd="sng" w="38100">
              <a:solidFill>
                <a:srgbClr val="FFFF66"/>
              </a:solidFill>
              <a:prstDash val="solid"/>
              <a:miter lim="800000"/>
              <a:headEnd len="med" w="med" type="none"/>
              <a:tailEnd len="med" w="med" type="none"/>
            </a:ln>
          </p:spPr>
        </p:cxnSp>
        <p:cxnSp>
          <p:nvCxnSpPr>
            <p:cNvPr id="1344" name="Google Shape;1344;p30"/>
            <p:cNvCxnSpPr/>
            <p:nvPr/>
          </p:nvCxnSpPr>
          <p:spPr>
            <a:xfrm flipH="1" rot="60000">
              <a:off x="1246187" y="3698875"/>
              <a:ext cx="871537" cy="885825"/>
            </a:xfrm>
            <a:prstGeom prst="curvedConnector2">
              <a:avLst/>
            </a:prstGeom>
            <a:noFill/>
            <a:ln cap="flat" cmpd="sng" w="38100">
              <a:solidFill>
                <a:srgbClr val="FFFF66"/>
              </a:solidFill>
              <a:prstDash val="solid"/>
              <a:miter lim="800000"/>
              <a:headEnd len="med" w="med" type="none"/>
              <a:tailEnd len="med" w="med" type="none"/>
            </a:ln>
          </p:spPr>
        </p:cxnSp>
        <p:cxnSp>
          <p:nvCxnSpPr>
            <p:cNvPr id="1345" name="Google Shape;1345;p30"/>
            <p:cNvCxnSpPr/>
            <p:nvPr/>
          </p:nvCxnSpPr>
          <p:spPr>
            <a:xfrm flipH="1" rot="10800000">
              <a:off x="2112962" y="2622550"/>
              <a:ext cx="1276350" cy="1190625"/>
            </a:xfrm>
            <a:prstGeom prst="straightConnector1">
              <a:avLst/>
            </a:prstGeom>
            <a:noFill/>
            <a:ln cap="flat" cmpd="sng" w="38100">
              <a:solidFill>
                <a:srgbClr val="FFFF66"/>
              </a:solidFill>
              <a:prstDash val="solid"/>
              <a:miter lim="800000"/>
              <a:headEnd len="med" w="med" type="none"/>
              <a:tailEnd len="med" w="med" type="triangle"/>
            </a:ln>
          </p:spPr>
        </p:cxnSp>
      </p:grpSp>
      <p:grpSp>
        <p:nvGrpSpPr>
          <p:cNvPr id="1346" name="Google Shape;1346;p30"/>
          <p:cNvGrpSpPr/>
          <p:nvPr/>
        </p:nvGrpSpPr>
        <p:grpSpPr>
          <a:xfrm>
            <a:off x="5983287" y="3148011"/>
            <a:ext cx="3160712" cy="3709987"/>
            <a:chOff x="4492625" y="3149599"/>
            <a:chExt cx="3160712" cy="3709987"/>
          </a:xfrm>
        </p:grpSpPr>
        <p:grpSp>
          <p:nvGrpSpPr>
            <p:cNvPr id="1347" name="Google Shape;1347;p30"/>
            <p:cNvGrpSpPr/>
            <p:nvPr/>
          </p:nvGrpSpPr>
          <p:grpSpPr>
            <a:xfrm rot="10800000">
              <a:off x="4492625" y="3149599"/>
              <a:ext cx="3160712" cy="3709987"/>
              <a:chOff x="2295525" y="1295400"/>
              <a:chExt cx="3325812" cy="3862387"/>
            </a:xfrm>
          </p:grpSpPr>
          <p:sp>
            <p:nvSpPr>
              <p:cNvPr id="1348" name="Google Shape;1348;p30"/>
              <p:cNvSpPr/>
              <p:nvPr/>
            </p:nvSpPr>
            <p:spPr>
              <a:xfrm>
                <a:off x="3797300" y="1295400"/>
                <a:ext cx="334962" cy="3862387"/>
              </a:xfrm>
              <a:custGeom>
                <a:rect b="b" l="l" r="r" t="t"/>
                <a:pathLst>
                  <a:path extrusionOk="0" h="3921" w="339">
                    <a:moveTo>
                      <a:pt x="323" y="767"/>
                    </a:moveTo>
                    <a:cubicBezTo>
                      <a:pt x="214" y="184"/>
                      <a:pt x="126" y="0"/>
                      <a:pt x="0" y="759"/>
                    </a:cubicBezTo>
                    <a:cubicBezTo>
                      <a:pt x="0" y="1863"/>
                      <a:pt x="0" y="2967"/>
                      <a:pt x="0" y="2967"/>
                    </a:cubicBezTo>
                    <a:cubicBezTo>
                      <a:pt x="13" y="3395"/>
                      <a:pt x="113" y="3603"/>
                      <a:pt x="166" y="3921"/>
                    </a:cubicBezTo>
                    <a:cubicBezTo>
                      <a:pt x="226" y="3606"/>
                      <a:pt x="334" y="3409"/>
                      <a:pt x="339" y="2975"/>
                    </a:cubicBezTo>
                    <a:cubicBezTo>
                      <a:pt x="339" y="2975"/>
                      <a:pt x="323" y="767"/>
                      <a:pt x="323" y="767"/>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49" name="Google Shape;1349;p30"/>
              <p:cNvSpPr/>
              <p:nvPr/>
            </p:nvSpPr>
            <p:spPr>
              <a:xfrm>
                <a:off x="4454525" y="2765425"/>
                <a:ext cx="190500" cy="176212"/>
              </a:xfrm>
              <a:custGeom>
                <a:rect b="b" l="l" r="r" t="t"/>
                <a:pathLst>
                  <a:path extrusionOk="0" h="285750" w="307308">
                    <a:moveTo>
                      <a:pt x="57150" y="0"/>
                    </a:moveTo>
                    <a:lnTo>
                      <a:pt x="253165" y="1504"/>
                    </a:lnTo>
                    <a:cubicBezTo>
                      <a:pt x="307308" y="93579"/>
                      <a:pt x="285750" y="165100"/>
                      <a:pt x="257175" y="285750"/>
                    </a:cubicBezTo>
                    <a:lnTo>
                      <a:pt x="47625" y="285750"/>
                    </a:lnTo>
                    <a:cubicBezTo>
                      <a:pt x="28575" y="165100"/>
                      <a:pt x="0" y="82550"/>
                      <a:pt x="57150" y="0"/>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0" name="Google Shape;1350;p30"/>
              <p:cNvSpPr/>
              <p:nvPr/>
            </p:nvSpPr>
            <p:spPr>
              <a:xfrm>
                <a:off x="4492625" y="2941637"/>
                <a:ext cx="104775" cy="214312"/>
              </a:xfrm>
              <a:custGeom>
                <a:rect b="b" l="l" r="r" t="t"/>
                <a:pathLst>
                  <a:path extrusionOk="0" h="342900" w="168275">
                    <a:moveTo>
                      <a:pt x="12700" y="0"/>
                    </a:moveTo>
                    <a:lnTo>
                      <a:pt x="165100" y="0"/>
                    </a:lnTo>
                    <a:cubicBezTo>
                      <a:pt x="168275" y="200025"/>
                      <a:pt x="114300" y="228600"/>
                      <a:pt x="88900" y="342900"/>
                    </a:cubicBezTo>
                    <a:cubicBezTo>
                      <a:pt x="63500" y="228600"/>
                      <a:pt x="0" y="200025"/>
                      <a:pt x="12700" y="0"/>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1" name="Google Shape;1351;p30"/>
              <p:cNvSpPr/>
              <p:nvPr/>
            </p:nvSpPr>
            <p:spPr>
              <a:xfrm>
                <a:off x="4521200" y="2797175"/>
                <a:ext cx="57150" cy="304800"/>
              </a:xfrm>
              <a:custGeom>
                <a:rect b="b" l="l" r="r" t="t"/>
                <a:pathLst>
                  <a:path extrusionOk="0" h="1066800" w="149225">
                    <a:moveTo>
                      <a:pt x="69850" y="0"/>
                    </a:moveTo>
                    <a:cubicBezTo>
                      <a:pt x="53975" y="174625"/>
                      <a:pt x="0" y="349250"/>
                      <a:pt x="22225" y="523875"/>
                    </a:cubicBezTo>
                    <a:cubicBezTo>
                      <a:pt x="12700" y="704850"/>
                      <a:pt x="60325" y="885825"/>
                      <a:pt x="79375" y="1066800"/>
                    </a:cubicBezTo>
                    <a:cubicBezTo>
                      <a:pt x="95250" y="889000"/>
                      <a:pt x="149225" y="711200"/>
                      <a:pt x="127000" y="533400"/>
                    </a:cubicBezTo>
                    <a:cubicBezTo>
                      <a:pt x="136525" y="307975"/>
                      <a:pt x="88900" y="177800"/>
                      <a:pt x="69850" y="0"/>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2" name="Google Shape;1352;p30"/>
              <p:cNvSpPr/>
              <p:nvPr/>
            </p:nvSpPr>
            <p:spPr>
              <a:xfrm>
                <a:off x="3267075" y="2768600"/>
                <a:ext cx="190500" cy="176212"/>
              </a:xfrm>
              <a:custGeom>
                <a:rect b="b" l="l" r="r" t="t"/>
                <a:pathLst>
                  <a:path extrusionOk="0" h="285750" w="307308">
                    <a:moveTo>
                      <a:pt x="57150" y="0"/>
                    </a:moveTo>
                    <a:lnTo>
                      <a:pt x="253165" y="1504"/>
                    </a:lnTo>
                    <a:cubicBezTo>
                      <a:pt x="307308" y="93579"/>
                      <a:pt x="285750" y="165100"/>
                      <a:pt x="257175" y="285750"/>
                    </a:cubicBezTo>
                    <a:lnTo>
                      <a:pt x="47625" y="285750"/>
                    </a:lnTo>
                    <a:cubicBezTo>
                      <a:pt x="28575" y="165100"/>
                      <a:pt x="0" y="82550"/>
                      <a:pt x="57150" y="0"/>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3" name="Google Shape;1353;p30"/>
              <p:cNvSpPr/>
              <p:nvPr/>
            </p:nvSpPr>
            <p:spPr>
              <a:xfrm>
                <a:off x="3306762" y="2944812"/>
                <a:ext cx="103187" cy="212725"/>
              </a:xfrm>
              <a:custGeom>
                <a:rect b="b" l="l" r="r" t="t"/>
                <a:pathLst>
                  <a:path extrusionOk="0" h="342900" w="168275">
                    <a:moveTo>
                      <a:pt x="12700" y="0"/>
                    </a:moveTo>
                    <a:lnTo>
                      <a:pt x="165100" y="0"/>
                    </a:lnTo>
                    <a:cubicBezTo>
                      <a:pt x="168275" y="200025"/>
                      <a:pt x="114300" y="228600"/>
                      <a:pt x="88900" y="342900"/>
                    </a:cubicBezTo>
                    <a:cubicBezTo>
                      <a:pt x="63500" y="228600"/>
                      <a:pt x="0" y="200025"/>
                      <a:pt x="12700" y="0"/>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4" name="Google Shape;1354;p30"/>
              <p:cNvSpPr/>
              <p:nvPr/>
            </p:nvSpPr>
            <p:spPr>
              <a:xfrm>
                <a:off x="3335337" y="2800350"/>
                <a:ext cx="55562" cy="304800"/>
              </a:xfrm>
              <a:custGeom>
                <a:rect b="b" l="l" r="r" t="t"/>
                <a:pathLst>
                  <a:path extrusionOk="0" h="1066800" w="149225">
                    <a:moveTo>
                      <a:pt x="69850" y="0"/>
                    </a:moveTo>
                    <a:cubicBezTo>
                      <a:pt x="53975" y="174625"/>
                      <a:pt x="0" y="349250"/>
                      <a:pt x="22225" y="523875"/>
                    </a:cubicBezTo>
                    <a:cubicBezTo>
                      <a:pt x="12700" y="704850"/>
                      <a:pt x="60325" y="885825"/>
                      <a:pt x="79375" y="1066800"/>
                    </a:cubicBezTo>
                    <a:cubicBezTo>
                      <a:pt x="95250" y="889000"/>
                      <a:pt x="149225" y="711200"/>
                      <a:pt x="127000" y="533400"/>
                    </a:cubicBezTo>
                    <a:cubicBezTo>
                      <a:pt x="136525" y="307975"/>
                      <a:pt x="88900" y="177800"/>
                      <a:pt x="69850" y="0"/>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5" name="Google Shape;1355;p30"/>
              <p:cNvSpPr/>
              <p:nvPr/>
            </p:nvSpPr>
            <p:spPr>
              <a:xfrm>
                <a:off x="2295525" y="2609850"/>
                <a:ext cx="1506537" cy="1536700"/>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6" name="Google Shape;1356;p30"/>
              <p:cNvSpPr/>
              <p:nvPr/>
            </p:nvSpPr>
            <p:spPr>
              <a:xfrm flipH="1">
                <a:off x="4114800" y="2613025"/>
                <a:ext cx="1506537" cy="1536700"/>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7" name="Google Shape;1357;p30"/>
              <p:cNvSpPr/>
              <p:nvPr/>
            </p:nvSpPr>
            <p:spPr>
              <a:xfrm>
                <a:off x="3394075" y="4468812"/>
                <a:ext cx="512762" cy="542925"/>
              </a:xfrm>
              <a:custGeom>
                <a:rect b="b" l="l" r="r" t="t"/>
                <a:pathLst>
                  <a:path extrusionOk="0" h="666750" w="628650">
                    <a:moveTo>
                      <a:pt x="542925" y="0"/>
                    </a:moveTo>
                    <a:lnTo>
                      <a:pt x="0" y="514350"/>
                    </a:lnTo>
                    <a:lnTo>
                      <a:pt x="0" y="666750"/>
                    </a:lnTo>
                    <a:lnTo>
                      <a:pt x="628650" y="495300"/>
                    </a:lnTo>
                    <a:lnTo>
                      <a:pt x="542925" y="0"/>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8" name="Google Shape;1358;p30"/>
              <p:cNvSpPr/>
              <p:nvPr/>
            </p:nvSpPr>
            <p:spPr>
              <a:xfrm flipH="1">
                <a:off x="4014787" y="4468812"/>
                <a:ext cx="512762" cy="542925"/>
              </a:xfrm>
              <a:custGeom>
                <a:rect b="b" l="l" r="r" t="t"/>
                <a:pathLst>
                  <a:path extrusionOk="0" h="666750" w="628650">
                    <a:moveTo>
                      <a:pt x="542925" y="0"/>
                    </a:moveTo>
                    <a:lnTo>
                      <a:pt x="0" y="514350"/>
                    </a:lnTo>
                    <a:lnTo>
                      <a:pt x="0" y="666750"/>
                    </a:lnTo>
                    <a:lnTo>
                      <a:pt x="628650" y="495300"/>
                    </a:lnTo>
                    <a:lnTo>
                      <a:pt x="542925" y="0"/>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9" name="Google Shape;1359;p30"/>
              <p:cNvSpPr/>
              <p:nvPr/>
            </p:nvSpPr>
            <p:spPr>
              <a:xfrm>
                <a:off x="3895725" y="4227512"/>
                <a:ext cx="122237" cy="869950"/>
              </a:xfrm>
              <a:custGeom>
                <a:rect b="b" l="l" r="r" t="t"/>
                <a:pathLst>
                  <a:path extrusionOk="0" h="1066800" w="149225">
                    <a:moveTo>
                      <a:pt x="69850" y="0"/>
                    </a:moveTo>
                    <a:cubicBezTo>
                      <a:pt x="53975" y="174625"/>
                      <a:pt x="0" y="349250"/>
                      <a:pt x="22225" y="523875"/>
                    </a:cubicBezTo>
                    <a:cubicBezTo>
                      <a:pt x="12700" y="704850"/>
                      <a:pt x="60325" y="885825"/>
                      <a:pt x="79375" y="1066800"/>
                    </a:cubicBezTo>
                    <a:cubicBezTo>
                      <a:pt x="95250" y="889000"/>
                      <a:pt x="149225" y="711200"/>
                      <a:pt x="127000" y="533400"/>
                    </a:cubicBezTo>
                    <a:cubicBezTo>
                      <a:pt x="136525" y="307975"/>
                      <a:pt x="88900" y="177800"/>
                      <a:pt x="69850" y="0"/>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0" name="Google Shape;1360;p30"/>
              <p:cNvSpPr/>
              <p:nvPr/>
            </p:nvSpPr>
            <p:spPr>
              <a:xfrm>
                <a:off x="3749675" y="4718050"/>
                <a:ext cx="149225" cy="196850"/>
              </a:xfrm>
              <a:custGeom>
                <a:rect b="b" l="l" r="r" t="t"/>
                <a:pathLst>
                  <a:path extrusionOk="0" h="318425" w="239449">
                    <a:moveTo>
                      <a:pt x="239449" y="250426"/>
                    </a:moveTo>
                    <a:lnTo>
                      <a:pt x="191824" y="0"/>
                    </a:lnTo>
                    <a:lnTo>
                      <a:pt x="1324" y="104775"/>
                    </a:lnTo>
                    <a:cubicBezTo>
                      <a:pt x="883" y="171891"/>
                      <a:pt x="441" y="251309"/>
                      <a:pt x="0" y="318425"/>
                    </a:cubicBezTo>
                    <a:lnTo>
                      <a:pt x="239449" y="250426"/>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1" name="Google Shape;1361;p30"/>
              <p:cNvSpPr/>
              <p:nvPr/>
            </p:nvSpPr>
            <p:spPr>
              <a:xfrm>
                <a:off x="3476625" y="4794250"/>
                <a:ext cx="258762" cy="192087"/>
              </a:xfrm>
              <a:custGeom>
                <a:rect b="b" l="l" r="r" t="t"/>
                <a:pathLst>
                  <a:path extrusionOk="0" h="309590" w="417215">
                    <a:moveTo>
                      <a:pt x="415128" y="203288"/>
                    </a:moveTo>
                    <a:cubicBezTo>
                      <a:pt x="415824" y="143726"/>
                      <a:pt x="416519" y="59562"/>
                      <a:pt x="417215" y="0"/>
                    </a:cubicBezTo>
                    <a:lnTo>
                      <a:pt x="405" y="215711"/>
                    </a:lnTo>
                    <a:lnTo>
                      <a:pt x="0" y="309590"/>
                    </a:lnTo>
                    <a:lnTo>
                      <a:pt x="415128" y="203288"/>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2" name="Google Shape;1362;p30"/>
              <p:cNvSpPr/>
              <p:nvPr/>
            </p:nvSpPr>
            <p:spPr>
              <a:xfrm>
                <a:off x="2438400" y="3778250"/>
                <a:ext cx="373062" cy="290512"/>
              </a:xfrm>
              <a:custGeom>
                <a:rect b="b" l="l" r="r" t="t"/>
                <a:pathLst>
                  <a:path extrusionOk="0" h="466725" w="600075">
                    <a:moveTo>
                      <a:pt x="600075" y="123825"/>
                    </a:moveTo>
                    <a:lnTo>
                      <a:pt x="600075" y="0"/>
                    </a:lnTo>
                    <a:lnTo>
                      <a:pt x="9525" y="381000"/>
                    </a:lnTo>
                    <a:lnTo>
                      <a:pt x="0" y="466725"/>
                    </a:lnTo>
                    <a:lnTo>
                      <a:pt x="600075" y="123825"/>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3" name="Google Shape;1363;p30"/>
              <p:cNvSpPr/>
              <p:nvPr/>
            </p:nvSpPr>
            <p:spPr>
              <a:xfrm>
                <a:off x="3213100" y="3484562"/>
                <a:ext cx="95250" cy="136525"/>
              </a:xfrm>
              <a:custGeom>
                <a:rect b="b" l="l" r="r" t="t"/>
                <a:pathLst>
                  <a:path extrusionOk="0" h="219075" w="152400">
                    <a:moveTo>
                      <a:pt x="152400" y="142875"/>
                    </a:moveTo>
                    <a:lnTo>
                      <a:pt x="152400" y="0"/>
                    </a:lnTo>
                    <a:lnTo>
                      <a:pt x="0" y="0"/>
                    </a:lnTo>
                    <a:lnTo>
                      <a:pt x="0" y="219075"/>
                    </a:lnTo>
                    <a:lnTo>
                      <a:pt x="152400" y="142875"/>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4" name="Google Shape;1364;p30"/>
              <p:cNvSpPr/>
              <p:nvPr/>
            </p:nvSpPr>
            <p:spPr>
              <a:xfrm flipH="1">
                <a:off x="4603750" y="3486150"/>
                <a:ext cx="93662" cy="136525"/>
              </a:xfrm>
              <a:custGeom>
                <a:rect b="b" l="l" r="r" t="t"/>
                <a:pathLst>
                  <a:path extrusionOk="0" h="219075" w="152400">
                    <a:moveTo>
                      <a:pt x="152400" y="142875"/>
                    </a:moveTo>
                    <a:lnTo>
                      <a:pt x="152400" y="0"/>
                    </a:lnTo>
                    <a:lnTo>
                      <a:pt x="0" y="0"/>
                    </a:lnTo>
                    <a:lnTo>
                      <a:pt x="0" y="219075"/>
                    </a:lnTo>
                    <a:lnTo>
                      <a:pt x="152400" y="142875"/>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5" name="Google Shape;1365;p30"/>
              <p:cNvSpPr/>
              <p:nvPr/>
            </p:nvSpPr>
            <p:spPr>
              <a:xfrm flipH="1">
                <a:off x="5099050" y="3778250"/>
                <a:ext cx="373062" cy="290512"/>
              </a:xfrm>
              <a:custGeom>
                <a:rect b="b" l="l" r="r" t="t"/>
                <a:pathLst>
                  <a:path extrusionOk="0" h="466725" w="600075">
                    <a:moveTo>
                      <a:pt x="600075" y="123825"/>
                    </a:moveTo>
                    <a:lnTo>
                      <a:pt x="600075" y="0"/>
                    </a:lnTo>
                    <a:lnTo>
                      <a:pt x="9525" y="381000"/>
                    </a:lnTo>
                    <a:lnTo>
                      <a:pt x="0" y="466725"/>
                    </a:lnTo>
                    <a:lnTo>
                      <a:pt x="600075" y="123825"/>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6" name="Google Shape;1366;p30"/>
              <p:cNvSpPr/>
              <p:nvPr/>
            </p:nvSpPr>
            <p:spPr>
              <a:xfrm flipH="1">
                <a:off x="4027487" y="4718050"/>
                <a:ext cx="149225" cy="196850"/>
              </a:xfrm>
              <a:custGeom>
                <a:rect b="b" l="l" r="r" t="t"/>
                <a:pathLst>
                  <a:path extrusionOk="0" h="318425" w="239449">
                    <a:moveTo>
                      <a:pt x="239449" y="250426"/>
                    </a:moveTo>
                    <a:lnTo>
                      <a:pt x="191824" y="0"/>
                    </a:lnTo>
                    <a:lnTo>
                      <a:pt x="1324" y="104775"/>
                    </a:lnTo>
                    <a:cubicBezTo>
                      <a:pt x="883" y="171891"/>
                      <a:pt x="441" y="251309"/>
                      <a:pt x="0" y="318425"/>
                    </a:cubicBezTo>
                    <a:lnTo>
                      <a:pt x="239449" y="250426"/>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7" name="Google Shape;1367;p30"/>
              <p:cNvSpPr/>
              <p:nvPr/>
            </p:nvSpPr>
            <p:spPr>
              <a:xfrm flipH="1">
                <a:off x="4189412" y="4794250"/>
                <a:ext cx="258762" cy="192087"/>
              </a:xfrm>
              <a:custGeom>
                <a:rect b="b" l="l" r="r" t="t"/>
                <a:pathLst>
                  <a:path extrusionOk="0" h="309590" w="417215">
                    <a:moveTo>
                      <a:pt x="415128" y="203288"/>
                    </a:moveTo>
                    <a:cubicBezTo>
                      <a:pt x="415824" y="143726"/>
                      <a:pt x="416519" y="59562"/>
                      <a:pt x="417215" y="0"/>
                    </a:cubicBezTo>
                    <a:lnTo>
                      <a:pt x="405" y="215711"/>
                    </a:lnTo>
                    <a:lnTo>
                      <a:pt x="0" y="309590"/>
                    </a:lnTo>
                    <a:lnTo>
                      <a:pt x="415128" y="203288"/>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8" name="Google Shape;1368;p30"/>
              <p:cNvSpPr/>
              <p:nvPr/>
            </p:nvSpPr>
            <p:spPr>
              <a:xfrm>
                <a:off x="3321050" y="3298825"/>
                <a:ext cx="458787" cy="261937"/>
              </a:xfrm>
              <a:custGeom>
                <a:rect b="b" l="l" r="r" t="t"/>
                <a:pathLst>
                  <a:path extrusionOk="0" h="421563" w="740363">
                    <a:moveTo>
                      <a:pt x="1060" y="282102"/>
                    </a:moveTo>
                    <a:lnTo>
                      <a:pt x="740363" y="0"/>
                    </a:lnTo>
                    <a:lnTo>
                      <a:pt x="740363" y="158916"/>
                    </a:lnTo>
                    <a:lnTo>
                      <a:pt x="0" y="421563"/>
                    </a:lnTo>
                    <a:cubicBezTo>
                      <a:pt x="353" y="375076"/>
                      <a:pt x="707" y="328589"/>
                      <a:pt x="1060" y="282102"/>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9" name="Google Shape;1369;p30"/>
              <p:cNvSpPr/>
              <p:nvPr/>
            </p:nvSpPr>
            <p:spPr>
              <a:xfrm flipH="1">
                <a:off x="4130675" y="3300412"/>
                <a:ext cx="458787" cy="260350"/>
              </a:xfrm>
              <a:custGeom>
                <a:rect b="b" l="l" r="r" t="t"/>
                <a:pathLst>
                  <a:path extrusionOk="0" h="421563" w="740363">
                    <a:moveTo>
                      <a:pt x="1060" y="282102"/>
                    </a:moveTo>
                    <a:lnTo>
                      <a:pt x="740363" y="0"/>
                    </a:lnTo>
                    <a:lnTo>
                      <a:pt x="740363" y="158916"/>
                    </a:lnTo>
                    <a:lnTo>
                      <a:pt x="0" y="421563"/>
                    </a:lnTo>
                    <a:cubicBezTo>
                      <a:pt x="353" y="375076"/>
                      <a:pt x="707" y="328589"/>
                      <a:pt x="1060" y="282102"/>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70" name="Google Shape;1370;p30"/>
              <p:cNvSpPr/>
              <p:nvPr/>
            </p:nvSpPr>
            <p:spPr>
              <a:xfrm flipH="1">
                <a:off x="4714875" y="3557587"/>
                <a:ext cx="368300" cy="280987"/>
              </a:xfrm>
              <a:custGeom>
                <a:rect b="b" l="l" r="r" t="t"/>
                <a:pathLst>
                  <a:path extrusionOk="0" h="454791" w="591699">
                    <a:moveTo>
                      <a:pt x="591699" y="0"/>
                    </a:moveTo>
                    <a:lnTo>
                      <a:pt x="1149" y="371475"/>
                    </a:lnTo>
                    <a:lnTo>
                      <a:pt x="0" y="454791"/>
                    </a:lnTo>
                    <a:lnTo>
                      <a:pt x="591699" y="114300"/>
                    </a:lnTo>
                    <a:lnTo>
                      <a:pt x="591699" y="0"/>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71" name="Google Shape;1371;p30"/>
              <p:cNvSpPr/>
              <p:nvPr/>
            </p:nvSpPr>
            <p:spPr>
              <a:xfrm flipH="1">
                <a:off x="4130675" y="3297237"/>
                <a:ext cx="458787" cy="260350"/>
              </a:xfrm>
              <a:custGeom>
                <a:rect b="b" l="l" r="r" t="t"/>
                <a:pathLst>
                  <a:path extrusionOk="0" h="421563" w="740363">
                    <a:moveTo>
                      <a:pt x="1060" y="282102"/>
                    </a:moveTo>
                    <a:lnTo>
                      <a:pt x="740363" y="0"/>
                    </a:lnTo>
                    <a:lnTo>
                      <a:pt x="740363" y="158916"/>
                    </a:lnTo>
                    <a:lnTo>
                      <a:pt x="0" y="421563"/>
                    </a:lnTo>
                    <a:cubicBezTo>
                      <a:pt x="353" y="375076"/>
                      <a:pt x="707" y="328589"/>
                      <a:pt x="1060" y="282102"/>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72" name="Google Shape;1372;p30"/>
              <p:cNvSpPr/>
              <p:nvPr/>
            </p:nvSpPr>
            <p:spPr>
              <a:xfrm flipH="1">
                <a:off x="4714875" y="3562350"/>
                <a:ext cx="368300" cy="282575"/>
              </a:xfrm>
              <a:custGeom>
                <a:rect b="b" l="l" r="r" t="t"/>
                <a:pathLst>
                  <a:path extrusionOk="0" h="454791" w="591699">
                    <a:moveTo>
                      <a:pt x="591699" y="0"/>
                    </a:moveTo>
                    <a:lnTo>
                      <a:pt x="1149" y="371475"/>
                    </a:lnTo>
                    <a:lnTo>
                      <a:pt x="0" y="454791"/>
                    </a:lnTo>
                    <a:lnTo>
                      <a:pt x="591699" y="114300"/>
                    </a:lnTo>
                    <a:lnTo>
                      <a:pt x="591699" y="0"/>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73" name="Google Shape;1373;p30"/>
              <p:cNvSpPr/>
              <p:nvPr/>
            </p:nvSpPr>
            <p:spPr>
              <a:xfrm>
                <a:off x="2828925" y="3578225"/>
                <a:ext cx="365125" cy="280987"/>
              </a:xfrm>
              <a:custGeom>
                <a:rect b="b" l="l" r="r" t="t"/>
                <a:pathLst>
                  <a:path extrusionOk="0" h="454791" w="591699">
                    <a:moveTo>
                      <a:pt x="591699" y="0"/>
                    </a:moveTo>
                    <a:lnTo>
                      <a:pt x="1149" y="371475"/>
                    </a:lnTo>
                    <a:lnTo>
                      <a:pt x="0" y="454791"/>
                    </a:lnTo>
                    <a:lnTo>
                      <a:pt x="591699" y="114300"/>
                    </a:lnTo>
                    <a:lnTo>
                      <a:pt x="591699" y="0"/>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74" name="Google Shape;1374;p30"/>
              <p:cNvSpPr/>
              <p:nvPr/>
            </p:nvSpPr>
            <p:spPr>
              <a:xfrm>
                <a:off x="3932237" y="4800600"/>
                <a:ext cx="65087" cy="338137"/>
              </a:xfrm>
              <a:custGeom>
                <a:rect b="b" l="l" r="r" t="t"/>
                <a:pathLst>
                  <a:path extrusionOk="0" h="1066800" w="149225">
                    <a:moveTo>
                      <a:pt x="69850" y="0"/>
                    </a:moveTo>
                    <a:cubicBezTo>
                      <a:pt x="53975" y="174625"/>
                      <a:pt x="0" y="349250"/>
                      <a:pt x="22225" y="523875"/>
                    </a:cubicBezTo>
                    <a:cubicBezTo>
                      <a:pt x="12700" y="704850"/>
                      <a:pt x="60325" y="885825"/>
                      <a:pt x="79375" y="1066800"/>
                    </a:cubicBezTo>
                    <a:cubicBezTo>
                      <a:pt x="95250" y="889000"/>
                      <a:pt x="149225" y="711200"/>
                      <a:pt x="127000" y="533400"/>
                    </a:cubicBezTo>
                    <a:cubicBezTo>
                      <a:pt x="136525" y="307975"/>
                      <a:pt x="88900" y="177800"/>
                      <a:pt x="69850" y="0"/>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375" name="Google Shape;1375;p30"/>
            <p:cNvGrpSpPr/>
            <p:nvPr/>
          </p:nvGrpSpPr>
          <p:grpSpPr>
            <a:xfrm>
              <a:off x="5969000" y="5270500"/>
              <a:ext cx="179387" cy="179387"/>
              <a:chOff x="4368800" y="5308600"/>
              <a:chExt cx="863600" cy="863600"/>
            </a:xfrm>
          </p:grpSpPr>
          <p:sp>
            <p:nvSpPr>
              <p:cNvPr id="1376" name="Google Shape;1376;p30"/>
              <p:cNvSpPr/>
              <p:nvPr/>
            </p:nvSpPr>
            <p:spPr>
              <a:xfrm>
                <a:off x="4368800" y="5308600"/>
                <a:ext cx="863600" cy="863600"/>
              </a:xfrm>
              <a:prstGeom prst="ellipse">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377" name="Google Shape;1377;p30"/>
              <p:cNvCxnSpPr/>
              <p:nvPr/>
            </p:nvCxnSpPr>
            <p:spPr>
              <a:xfrm flipH="1">
                <a:off x="4787900" y="5321300"/>
                <a:ext cx="12700" cy="838200"/>
              </a:xfrm>
              <a:prstGeom prst="straightConnector1">
                <a:avLst/>
              </a:prstGeom>
              <a:noFill/>
              <a:ln cap="flat" cmpd="sng" w="28575">
                <a:solidFill>
                  <a:srgbClr val="000000"/>
                </a:solidFill>
                <a:prstDash val="solid"/>
                <a:miter lim="800000"/>
                <a:headEnd len="med" w="med" type="none"/>
                <a:tailEnd len="med" w="med" type="none"/>
              </a:ln>
            </p:spPr>
          </p:cxnSp>
          <p:cxnSp>
            <p:nvCxnSpPr>
              <p:cNvPr id="1378" name="Google Shape;1378;p30"/>
              <p:cNvCxnSpPr/>
              <p:nvPr/>
            </p:nvCxnSpPr>
            <p:spPr>
              <a:xfrm>
                <a:off x="4381500" y="5727700"/>
                <a:ext cx="838200" cy="12700"/>
              </a:xfrm>
              <a:prstGeom prst="straightConnector1">
                <a:avLst/>
              </a:prstGeom>
              <a:noFill/>
              <a:ln cap="flat" cmpd="sng" w="28575">
                <a:solidFill>
                  <a:srgbClr val="000000"/>
                </a:solidFill>
                <a:prstDash val="solid"/>
                <a:miter lim="800000"/>
                <a:headEnd len="med" w="med" type="none"/>
                <a:tailEnd len="med" w="med" type="none"/>
              </a:ln>
            </p:spPr>
          </p:cxnSp>
        </p:grpSp>
        <p:cxnSp>
          <p:nvCxnSpPr>
            <p:cNvPr id="1379" name="Google Shape;1379;p30"/>
            <p:cNvCxnSpPr/>
            <p:nvPr/>
          </p:nvCxnSpPr>
          <p:spPr>
            <a:xfrm flipH="1" rot="10800000">
              <a:off x="4641850" y="3811587"/>
              <a:ext cx="1538287" cy="1763712"/>
            </a:xfrm>
            <a:prstGeom prst="straightConnector1">
              <a:avLst/>
            </a:prstGeom>
            <a:noFill/>
            <a:ln cap="flat" cmpd="sng" w="38100">
              <a:solidFill>
                <a:srgbClr val="FFFF66"/>
              </a:solidFill>
              <a:prstDash val="solid"/>
              <a:miter lim="800000"/>
              <a:headEnd len="med" w="med" type="none"/>
              <a:tailEnd len="med" w="med" type="triangle"/>
            </a:ln>
          </p:spPr>
        </p:cxnSp>
        <p:cxnSp>
          <p:nvCxnSpPr>
            <p:cNvPr id="1380" name="Google Shape;1380;p30"/>
            <p:cNvCxnSpPr/>
            <p:nvPr/>
          </p:nvCxnSpPr>
          <p:spPr>
            <a:xfrm flipH="1" rot="10800000">
              <a:off x="4627562" y="3757612"/>
              <a:ext cx="1184275" cy="1360487"/>
            </a:xfrm>
            <a:prstGeom prst="straightConnector1">
              <a:avLst/>
            </a:prstGeom>
            <a:noFill/>
            <a:ln cap="flat" cmpd="sng" w="38100">
              <a:solidFill>
                <a:srgbClr val="FFFF66"/>
              </a:solidFill>
              <a:prstDash val="solid"/>
              <a:miter lim="800000"/>
              <a:headEnd len="med" w="med" type="none"/>
              <a:tailEnd len="med" w="med" type="triangle"/>
            </a:ln>
          </p:spPr>
        </p:cxnSp>
        <p:cxnSp>
          <p:nvCxnSpPr>
            <p:cNvPr id="1381" name="Google Shape;1381;p30"/>
            <p:cNvCxnSpPr/>
            <p:nvPr/>
          </p:nvCxnSpPr>
          <p:spPr>
            <a:xfrm flipH="1" rot="10800000">
              <a:off x="4813300" y="4087812"/>
              <a:ext cx="1568450" cy="1854200"/>
            </a:xfrm>
            <a:prstGeom prst="straightConnector1">
              <a:avLst/>
            </a:prstGeom>
            <a:noFill/>
            <a:ln cap="flat" cmpd="sng" w="38100">
              <a:solidFill>
                <a:srgbClr val="FFFF66"/>
              </a:solidFill>
              <a:prstDash val="solid"/>
              <a:miter lim="800000"/>
              <a:headEnd len="med" w="med" type="none"/>
              <a:tailEnd len="med" w="med" type="triangle"/>
            </a:ln>
          </p:spPr>
        </p:cxnSp>
        <p:cxnSp>
          <p:nvCxnSpPr>
            <p:cNvPr id="1382" name="Google Shape;1382;p30"/>
            <p:cNvCxnSpPr/>
            <p:nvPr/>
          </p:nvCxnSpPr>
          <p:spPr>
            <a:xfrm flipH="1" rot="10800000">
              <a:off x="5213350" y="4137025"/>
              <a:ext cx="1568450" cy="1920875"/>
            </a:xfrm>
            <a:prstGeom prst="straightConnector1">
              <a:avLst/>
            </a:prstGeom>
            <a:noFill/>
            <a:ln cap="flat" cmpd="sng" w="38100">
              <a:solidFill>
                <a:srgbClr val="FFFF66"/>
              </a:solidFill>
              <a:prstDash val="solid"/>
              <a:miter lim="800000"/>
              <a:headEnd len="med" w="med" type="none"/>
              <a:tailEnd len="med" w="med" type="triangle"/>
            </a:ln>
          </p:spPr>
        </p:cxnSp>
        <p:cxnSp>
          <p:nvCxnSpPr>
            <p:cNvPr id="1383" name="Google Shape;1383;p30"/>
            <p:cNvCxnSpPr/>
            <p:nvPr/>
          </p:nvCxnSpPr>
          <p:spPr>
            <a:xfrm flipH="1" rot="10800000">
              <a:off x="5659437" y="4300537"/>
              <a:ext cx="1435100" cy="1754187"/>
            </a:xfrm>
            <a:prstGeom prst="straightConnector1">
              <a:avLst/>
            </a:prstGeom>
            <a:noFill/>
            <a:ln cap="flat" cmpd="sng" w="38100">
              <a:solidFill>
                <a:srgbClr val="FFFF66"/>
              </a:solidFill>
              <a:prstDash val="solid"/>
              <a:miter lim="800000"/>
              <a:headEnd len="med" w="med" type="none"/>
              <a:tailEnd len="med" w="med" type="triangle"/>
            </a:ln>
          </p:spPr>
        </p:cxnSp>
        <p:cxnSp>
          <p:nvCxnSpPr>
            <p:cNvPr id="1384" name="Google Shape;1384;p30"/>
            <p:cNvCxnSpPr/>
            <p:nvPr/>
          </p:nvCxnSpPr>
          <p:spPr>
            <a:xfrm flipH="1" rot="10800000">
              <a:off x="6367462" y="4498975"/>
              <a:ext cx="965200" cy="1228725"/>
            </a:xfrm>
            <a:prstGeom prst="straightConnector1">
              <a:avLst/>
            </a:prstGeom>
            <a:noFill/>
            <a:ln cap="flat" cmpd="sng" w="38100">
              <a:solidFill>
                <a:srgbClr val="FFFF66"/>
              </a:solidFill>
              <a:prstDash val="solid"/>
              <a:miter lim="800000"/>
              <a:headEnd len="med" w="med" type="none"/>
              <a:tailEnd len="med" w="med" type="triangle"/>
            </a:ln>
          </p:spPr>
        </p:cxnSp>
      </p:grpSp>
      <p:sp>
        <p:nvSpPr>
          <p:cNvPr id="1385" name="Google Shape;1385;p30"/>
          <p:cNvSpPr txBox="1"/>
          <p:nvPr/>
        </p:nvSpPr>
        <p:spPr>
          <a:xfrm>
            <a:off x="3946525" y="5392737"/>
            <a:ext cx="1584325" cy="649287"/>
          </a:xfrm>
          <a:prstGeom prst="rect">
            <a:avLst/>
          </a:prstGeom>
          <a:solidFill>
            <a:schemeClr val="accent1"/>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Forward C of G</a:t>
            </a:r>
            <a:endParaRPr/>
          </a:p>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increases</a:t>
            </a:r>
            <a:endParaRPr/>
          </a:p>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directional stability</a:t>
            </a:r>
            <a:endParaRPr/>
          </a:p>
        </p:txBody>
      </p:sp>
      <p:cxnSp>
        <p:nvCxnSpPr>
          <p:cNvPr id="1386" name="Google Shape;1386;p30"/>
          <p:cNvCxnSpPr/>
          <p:nvPr/>
        </p:nvCxnSpPr>
        <p:spPr>
          <a:xfrm flipH="1" rot="10800000">
            <a:off x="5562600" y="5511800"/>
            <a:ext cx="1752600" cy="355600"/>
          </a:xfrm>
          <a:prstGeom prst="straightConnector1">
            <a:avLst/>
          </a:prstGeom>
          <a:noFill/>
          <a:ln cap="flat" cmpd="sng" w="9525">
            <a:solidFill>
              <a:srgbClr val="000066"/>
            </a:solidFill>
            <a:prstDash val="solid"/>
            <a:miter lim="800000"/>
            <a:headEnd len="med" w="med" type="none"/>
            <a:tailEnd len="med" w="med" type="stealth"/>
          </a:ln>
        </p:spPr>
      </p:cxnSp>
      <p:sp>
        <p:nvSpPr>
          <p:cNvPr id="1387" name="Google Shape;1387;p30"/>
          <p:cNvSpPr txBox="1"/>
          <p:nvPr/>
        </p:nvSpPr>
        <p:spPr>
          <a:xfrm>
            <a:off x="3921125" y="4440237"/>
            <a:ext cx="1846262" cy="649287"/>
          </a:xfrm>
          <a:prstGeom prst="rect">
            <a:avLst/>
          </a:prstGeom>
          <a:solidFill>
            <a:srgbClr val="FFFF66"/>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Apparent sweepback</a:t>
            </a:r>
            <a:endParaRPr/>
          </a:p>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zero. Higher CL, hence</a:t>
            </a:r>
            <a:endParaRPr/>
          </a:p>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higher induced drag </a:t>
            </a:r>
            <a:endParaRPr/>
          </a:p>
        </p:txBody>
      </p:sp>
      <p:cxnSp>
        <p:nvCxnSpPr>
          <p:cNvPr id="1388" name="Google Shape;1388;p30"/>
          <p:cNvCxnSpPr/>
          <p:nvPr/>
        </p:nvCxnSpPr>
        <p:spPr>
          <a:xfrm>
            <a:off x="5765800" y="4914900"/>
            <a:ext cx="990600" cy="177800"/>
          </a:xfrm>
          <a:prstGeom prst="straightConnector1">
            <a:avLst/>
          </a:prstGeom>
          <a:noFill/>
          <a:ln cap="flat" cmpd="sng" w="9525">
            <a:solidFill>
              <a:srgbClr val="000066"/>
            </a:solidFill>
            <a:prstDash val="solid"/>
            <a:miter lim="800000"/>
            <a:headEnd len="med" w="med" type="none"/>
            <a:tailEnd len="med" w="med" type="stealth"/>
          </a:ln>
        </p:spPr>
      </p:cxnSp>
      <p:cxnSp>
        <p:nvCxnSpPr>
          <p:cNvPr id="1389" name="Google Shape;1389;p30"/>
          <p:cNvCxnSpPr/>
          <p:nvPr/>
        </p:nvCxnSpPr>
        <p:spPr>
          <a:xfrm>
            <a:off x="6642100" y="4521200"/>
            <a:ext cx="0" cy="381000"/>
          </a:xfrm>
          <a:prstGeom prst="straightConnector1">
            <a:avLst/>
          </a:prstGeom>
          <a:noFill/>
          <a:ln cap="flat" cmpd="sng" w="28575">
            <a:solidFill>
              <a:schemeClr val="accent1"/>
            </a:solidFill>
            <a:prstDash val="solid"/>
            <a:miter lim="800000"/>
            <a:headEnd len="med" w="med" type="none"/>
            <a:tailEnd len="med" w="med" type="none"/>
          </a:ln>
        </p:spPr>
      </p:cxnSp>
      <p:cxnSp>
        <p:nvCxnSpPr>
          <p:cNvPr id="1390" name="Google Shape;1390;p30"/>
          <p:cNvCxnSpPr/>
          <p:nvPr/>
        </p:nvCxnSpPr>
        <p:spPr>
          <a:xfrm rot="10800000">
            <a:off x="6896100" y="4673600"/>
            <a:ext cx="0" cy="482600"/>
          </a:xfrm>
          <a:prstGeom prst="straightConnector1">
            <a:avLst/>
          </a:prstGeom>
          <a:noFill/>
          <a:ln cap="flat" cmpd="sng" w="28575">
            <a:solidFill>
              <a:schemeClr val="accent1"/>
            </a:solidFill>
            <a:prstDash val="solid"/>
            <a:miter lim="800000"/>
            <a:headEnd len="med" w="med" type="none"/>
            <a:tailEnd len="med" w="med" type="none"/>
          </a:ln>
        </p:spPr>
      </p:cxnSp>
      <p:cxnSp>
        <p:nvCxnSpPr>
          <p:cNvPr id="1391" name="Google Shape;1391;p30"/>
          <p:cNvCxnSpPr/>
          <p:nvPr/>
        </p:nvCxnSpPr>
        <p:spPr>
          <a:xfrm rot="10800000">
            <a:off x="8140700" y="4660900"/>
            <a:ext cx="12700" cy="508000"/>
          </a:xfrm>
          <a:prstGeom prst="straightConnector1">
            <a:avLst/>
          </a:prstGeom>
          <a:noFill/>
          <a:ln cap="flat" cmpd="sng" w="28575">
            <a:solidFill>
              <a:schemeClr val="accent1"/>
            </a:solidFill>
            <a:prstDash val="solid"/>
            <a:miter lim="800000"/>
            <a:headEnd len="med" w="med" type="none"/>
            <a:tailEnd len="med" w="med" type="none"/>
          </a:ln>
        </p:spPr>
      </p:cxnSp>
      <p:cxnSp>
        <p:nvCxnSpPr>
          <p:cNvPr id="1392" name="Google Shape;1392;p30"/>
          <p:cNvCxnSpPr/>
          <p:nvPr/>
        </p:nvCxnSpPr>
        <p:spPr>
          <a:xfrm rot="10800000">
            <a:off x="8407400" y="4546600"/>
            <a:ext cx="12700" cy="406400"/>
          </a:xfrm>
          <a:prstGeom prst="straightConnector1">
            <a:avLst/>
          </a:prstGeom>
          <a:noFill/>
          <a:ln cap="flat" cmpd="sng" w="28575">
            <a:solidFill>
              <a:schemeClr val="accent1"/>
            </a:solidFill>
            <a:prstDash val="solid"/>
            <a:miter lim="800000"/>
            <a:headEnd len="med" w="med" type="none"/>
            <a:tailEnd len="med" w="med" type="none"/>
          </a:ln>
        </p:spPr>
      </p:cxnSp>
      <p:sp>
        <p:nvSpPr>
          <p:cNvPr id="1393" name="Google Shape;1393;p30"/>
          <p:cNvSpPr txBox="1"/>
          <p:nvPr/>
        </p:nvSpPr>
        <p:spPr>
          <a:xfrm>
            <a:off x="5826125" y="5902325"/>
            <a:ext cx="1476375" cy="952500"/>
          </a:xfrm>
          <a:prstGeom prst="rect">
            <a:avLst/>
          </a:prstGeom>
          <a:solidFill>
            <a:schemeClr val="accent1"/>
          </a:solidFill>
          <a:ln cap="flat" cmpd="sng" w="9525">
            <a:solidFill>
              <a:srgbClr val="00008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Spanwise flow</a:t>
            </a:r>
            <a:endParaRPr/>
          </a:p>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mitigated by wing</a:t>
            </a:r>
            <a:endParaRPr/>
          </a:p>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fences / vortilons-</a:t>
            </a:r>
            <a:endParaRPr/>
          </a:p>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less induced drag.</a:t>
            </a:r>
            <a:endParaRPr/>
          </a:p>
        </p:txBody>
      </p:sp>
      <p:cxnSp>
        <p:nvCxnSpPr>
          <p:cNvPr id="1394" name="Google Shape;1394;p30"/>
          <p:cNvCxnSpPr/>
          <p:nvPr/>
        </p:nvCxnSpPr>
        <p:spPr>
          <a:xfrm rot="10800000">
            <a:off x="6731000" y="4826000"/>
            <a:ext cx="317500" cy="1079500"/>
          </a:xfrm>
          <a:prstGeom prst="straightConnector1">
            <a:avLst/>
          </a:prstGeom>
          <a:noFill/>
          <a:ln cap="flat" cmpd="sng" w="28575">
            <a:solidFill>
              <a:schemeClr val="accent1"/>
            </a:solidFill>
            <a:prstDash val="solid"/>
            <a:miter lim="800000"/>
            <a:headEnd len="med" w="med" type="none"/>
            <a:tailEnd len="med" w="med" type="triangle"/>
          </a:ln>
        </p:spPr>
      </p:cxnSp>
      <p:cxnSp>
        <p:nvCxnSpPr>
          <p:cNvPr id="1395" name="Google Shape;1395;p30"/>
          <p:cNvCxnSpPr/>
          <p:nvPr/>
        </p:nvCxnSpPr>
        <p:spPr>
          <a:xfrm flipH="1" rot="10800000">
            <a:off x="7315200" y="4927600"/>
            <a:ext cx="990600" cy="1524000"/>
          </a:xfrm>
          <a:prstGeom prst="straightConnector1">
            <a:avLst/>
          </a:prstGeom>
          <a:noFill/>
          <a:ln cap="flat" cmpd="sng" w="28575">
            <a:solidFill>
              <a:schemeClr val="accent1"/>
            </a:solidFill>
            <a:prstDash val="solid"/>
            <a:miter lim="800000"/>
            <a:headEnd len="med" w="med" type="none"/>
            <a:tailEnd len="med" w="med" type="triangle"/>
          </a:ln>
        </p:spPr>
      </p:cxnSp>
      <p:sp>
        <p:nvSpPr>
          <p:cNvPr id="1396" name="Google Shape;1396;p30"/>
          <p:cNvSpPr txBox="1"/>
          <p:nvPr/>
        </p:nvSpPr>
        <p:spPr>
          <a:xfrm>
            <a:off x="3298825" y="6218237"/>
            <a:ext cx="2432050" cy="649287"/>
          </a:xfrm>
          <a:prstGeom prst="rect">
            <a:avLst/>
          </a:prstGeom>
          <a:solidFill>
            <a:srgbClr val="FFFF66"/>
          </a:solidFill>
          <a:ln cap="flat" cmpd="sng" w="9525">
            <a:solidFill>
              <a:srgbClr val="00008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If + ve clockwise yaw moment</a:t>
            </a:r>
            <a:endParaRPr/>
          </a:p>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exceeds – ve anticlockwise</a:t>
            </a:r>
            <a:endParaRPr/>
          </a:p>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moment, “fishtail” into airflow. </a:t>
            </a:r>
            <a:endParaRPr/>
          </a:p>
        </p:txBody>
      </p:sp>
    </p:spTree>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400" name="Shape 1400"/>
        <p:cNvGrpSpPr/>
        <p:nvPr/>
      </p:nvGrpSpPr>
      <p:grpSpPr>
        <a:xfrm>
          <a:off x="0" y="0"/>
          <a:ext cx="0" cy="0"/>
          <a:chOff x="0" y="0"/>
          <a:chExt cx="0" cy="0"/>
        </a:xfrm>
      </p:grpSpPr>
      <p:pic>
        <p:nvPicPr>
          <p:cNvPr id="1401" name="Google Shape;1401;p31"/>
          <p:cNvPicPr preferRelativeResize="0"/>
          <p:nvPr/>
        </p:nvPicPr>
        <p:blipFill rotWithShape="1">
          <a:blip r:embed="rId3">
            <a:alphaModFix/>
          </a:blip>
          <a:srcRect b="0" l="0" r="0" t="0"/>
          <a:stretch/>
        </p:blipFill>
        <p:spPr>
          <a:xfrm>
            <a:off x="7150100" y="2955925"/>
            <a:ext cx="1566862" cy="561975"/>
          </a:xfrm>
          <a:prstGeom prst="rect">
            <a:avLst/>
          </a:prstGeom>
          <a:noFill/>
          <a:ln>
            <a:noFill/>
          </a:ln>
        </p:spPr>
      </p:pic>
      <p:sp>
        <p:nvSpPr>
          <p:cNvPr id="1402" name="Google Shape;1402;p31"/>
          <p:cNvSpPr txBox="1"/>
          <p:nvPr/>
        </p:nvSpPr>
        <p:spPr>
          <a:xfrm flipH="1" rot="10800000">
            <a:off x="6124575" y="3463925"/>
            <a:ext cx="1190625" cy="60325"/>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03" name="Google Shape;1403;p31"/>
          <p:cNvGrpSpPr/>
          <p:nvPr/>
        </p:nvGrpSpPr>
        <p:grpSpPr>
          <a:xfrm flipH="1">
            <a:off x="5119687" y="3308350"/>
            <a:ext cx="852487" cy="255587"/>
            <a:chOff x="0" y="0"/>
            <a:chExt cx="2147483647" cy="2147483647"/>
          </a:xfrm>
        </p:grpSpPr>
        <p:sp>
          <p:nvSpPr>
            <p:cNvPr id="1404" name="Google Shape;1404;p31"/>
            <p:cNvSpPr txBox="1"/>
            <p:nvPr/>
          </p:nvSpPr>
          <p:spPr>
            <a:xfrm flipH="1" rot="10800000">
              <a:off x="0" y="1173775747"/>
              <a:ext cx="799808188" cy="640244399"/>
            </a:xfrm>
            <a:prstGeom prst="rect">
              <a:avLst/>
            </a:prstGeom>
            <a:gradFill>
              <a:gsLst>
                <a:gs pos="0">
                  <a:schemeClr val="dk1"/>
                </a:gs>
                <a:gs pos="50000">
                  <a:srgbClr val="D9D9D9"/>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05" name="Google Shape;1405;p31"/>
            <p:cNvSpPr/>
            <p:nvPr/>
          </p:nvSpPr>
          <p:spPr>
            <a:xfrm>
              <a:off x="273979959" y="0"/>
              <a:ext cx="1302059958" cy="1929245541"/>
            </a:xfrm>
            <a:custGeom>
              <a:rect b="b" l="l" r="r" t="t"/>
              <a:pathLst>
                <a:path extrusionOk="0" h="247650" w="791179">
                  <a:moveTo>
                    <a:pt x="200629" y="0"/>
                  </a:moveTo>
                  <a:lnTo>
                    <a:pt x="600679" y="0"/>
                  </a:lnTo>
                  <a:cubicBezTo>
                    <a:pt x="600880" y="44450"/>
                    <a:pt x="601082" y="88900"/>
                    <a:pt x="601283" y="133350"/>
                  </a:cubicBezTo>
                  <a:lnTo>
                    <a:pt x="791179" y="133350"/>
                  </a:lnTo>
                  <a:lnTo>
                    <a:pt x="791179" y="247650"/>
                  </a:lnTo>
                  <a:lnTo>
                    <a:pt x="604" y="247650"/>
                  </a:lnTo>
                  <a:cubicBezTo>
                    <a:pt x="403" y="208698"/>
                    <a:pt x="201" y="172576"/>
                    <a:pt x="0" y="133624"/>
                  </a:cubicBezTo>
                  <a:lnTo>
                    <a:pt x="201233" y="133350"/>
                  </a:lnTo>
                  <a:cubicBezTo>
                    <a:pt x="201032" y="88900"/>
                    <a:pt x="200830" y="44450"/>
                    <a:pt x="2006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06" name="Google Shape;1406;p31"/>
            <p:cNvGrpSpPr/>
            <p:nvPr/>
          </p:nvGrpSpPr>
          <p:grpSpPr>
            <a:xfrm>
              <a:off x="793217127" y="1117390486"/>
              <a:ext cx="230413765" cy="672182380"/>
              <a:chOff x="0" y="0"/>
              <a:chExt cx="2147483647" cy="2147483646"/>
            </a:xfrm>
          </p:grpSpPr>
          <p:sp>
            <p:nvSpPr>
              <p:cNvPr id="1407" name="Google Shape;1407;p31"/>
              <p:cNvSpPr/>
              <p:nvPr/>
            </p:nvSpPr>
            <p:spPr>
              <a:xfrm rot="10800000">
                <a:off x="0" y="0"/>
                <a:ext cx="1784749198"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08" name="Google Shape;1408;p31"/>
              <p:cNvGrpSpPr/>
              <p:nvPr/>
            </p:nvGrpSpPr>
            <p:grpSpPr>
              <a:xfrm flipH="1" rot="10800000">
                <a:off x="1736343263" y="138446365"/>
                <a:ext cx="411140383" cy="1962664243"/>
                <a:chOff x="1028700" y="3067050"/>
                <a:chExt cx="88900" cy="347662"/>
              </a:xfrm>
            </p:grpSpPr>
            <p:sp>
              <p:nvSpPr>
                <p:cNvPr id="1409" name="Google Shape;1409;p31"/>
                <p:cNvSpPr txBox="1"/>
                <p:nvPr/>
              </p:nvSpPr>
              <p:spPr>
                <a:xfrm flipH="1">
                  <a:off x="1036637" y="3067050"/>
                  <a:ext cx="73025" cy="347662"/>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10" name="Google Shape;1410;p31"/>
                <p:cNvSpPr txBox="1"/>
                <p:nvPr/>
              </p:nvSpPr>
              <p:spPr>
                <a:xfrm flipH="1">
                  <a:off x="1028700"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11" name="Google Shape;1411;p31"/>
              <p:cNvSpPr/>
              <p:nvPr/>
            </p:nvSpPr>
            <p:spPr>
              <a:xfrm flipH="1" rot="10800000">
                <a:off x="16153334" y="453556461"/>
                <a:ext cx="1106391424"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12" name="Google Shape;1412;p31"/>
              <p:cNvSpPr/>
              <p:nvPr/>
            </p:nvSpPr>
            <p:spPr>
              <a:xfrm flipH="1" rot="10800000">
                <a:off x="169590983" y="592409238"/>
                <a:ext cx="823725674"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13" name="Google Shape;1413;p31"/>
              <p:cNvSpPr/>
              <p:nvPr/>
            </p:nvSpPr>
            <p:spPr>
              <a:xfrm flipH="1" rot="10800000">
                <a:off x="173220099" y="691513708"/>
                <a:ext cx="782714654" cy="681823898"/>
              </a:xfrm>
              <a:prstGeom prst="hexagon">
                <a:avLst>
                  <a:gd fmla="val 4957"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14" name="Google Shape;1414;p31"/>
            <p:cNvSpPr/>
            <p:nvPr/>
          </p:nvSpPr>
          <p:spPr>
            <a:xfrm>
              <a:off x="1576039544" y="1012635218"/>
              <a:ext cx="268760886" cy="916611362"/>
            </a:xfrm>
            <a:prstGeom prst="flowChartDelay">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15" name="Google Shape;1415;p31"/>
            <p:cNvSpPr txBox="1"/>
            <p:nvPr/>
          </p:nvSpPr>
          <p:spPr>
            <a:xfrm>
              <a:off x="500993108" y="750746656"/>
              <a:ext cx="1022860079" cy="139673699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416" name="Google Shape;1416;p31"/>
            <p:cNvCxnSpPr/>
            <p:nvPr/>
          </p:nvCxnSpPr>
          <p:spPr>
            <a:xfrm>
              <a:off x="772363893" y="384102392"/>
              <a:ext cx="1375119753" cy="0"/>
            </a:xfrm>
            <a:prstGeom prst="straightConnector1">
              <a:avLst/>
            </a:prstGeom>
            <a:noFill/>
            <a:ln cap="flat" cmpd="dbl" w="85725">
              <a:solidFill>
                <a:schemeClr val="dk1"/>
              </a:solidFill>
              <a:prstDash val="solid"/>
              <a:miter lim="800000"/>
              <a:headEnd len="med" w="med" type="none"/>
              <a:tailEnd len="med" w="med" type="none"/>
            </a:ln>
          </p:spPr>
        </p:cxnSp>
      </p:grpSp>
      <p:sp>
        <p:nvSpPr>
          <p:cNvPr id="1417" name="Google Shape;1417;p31"/>
          <p:cNvSpPr txBox="1"/>
          <p:nvPr/>
        </p:nvSpPr>
        <p:spPr>
          <a:xfrm flipH="1" rot="10800000">
            <a:off x="3052762" y="3436937"/>
            <a:ext cx="485775" cy="115887"/>
          </a:xfrm>
          <a:prstGeom prst="rect">
            <a:avLst/>
          </a:prstGeom>
          <a:gradFill>
            <a:gsLst>
              <a:gs pos="0">
                <a:schemeClr val="dk1"/>
              </a:gs>
              <a:gs pos="50000">
                <a:srgbClr val="D9D9D9"/>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18" name="Google Shape;1418;p31"/>
          <p:cNvGrpSpPr/>
          <p:nvPr/>
        </p:nvGrpSpPr>
        <p:grpSpPr>
          <a:xfrm rot="300000">
            <a:off x="7069137" y="3179762"/>
            <a:ext cx="1638300" cy="415925"/>
            <a:chOff x="0" y="0"/>
            <a:chExt cx="2147483647" cy="2147483647"/>
          </a:xfrm>
        </p:grpSpPr>
        <p:sp>
          <p:nvSpPr>
            <p:cNvPr id="1419" name="Google Shape;1419;p31"/>
            <p:cNvSpPr/>
            <p:nvPr/>
          </p:nvSpPr>
          <p:spPr>
            <a:xfrm>
              <a:off x="337104579" y="475396994"/>
              <a:ext cx="124853706" cy="1672086652"/>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20" name="Google Shape;1420;p31"/>
            <p:cNvSpPr/>
            <p:nvPr/>
          </p:nvSpPr>
          <p:spPr>
            <a:xfrm>
              <a:off x="0" y="0"/>
              <a:ext cx="2147483647" cy="1262261536"/>
            </a:xfrm>
            <a:custGeom>
              <a:rect b="b" l="l" r="r" t="t"/>
              <a:pathLst>
                <a:path extrusionOk="0" h="317500" w="1438275">
                  <a:moveTo>
                    <a:pt x="190500" y="34925"/>
                  </a:moveTo>
                  <a:cubicBezTo>
                    <a:pt x="396875" y="0"/>
                    <a:pt x="1022350" y="155575"/>
                    <a:pt x="1438275" y="215900"/>
                  </a:cubicBezTo>
                  <a:cubicBezTo>
                    <a:pt x="1016000" y="238125"/>
                    <a:pt x="393700" y="317500"/>
                    <a:pt x="180975" y="282575"/>
                  </a:cubicBezTo>
                  <a:cubicBezTo>
                    <a:pt x="28575" y="222251"/>
                    <a:pt x="0" y="98095"/>
                    <a:pt x="190500" y="34925"/>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21" name="Google Shape;1421;p31"/>
            <p:cNvSpPr/>
            <p:nvPr/>
          </p:nvSpPr>
          <p:spPr>
            <a:xfrm>
              <a:off x="162310982" y="426222974"/>
              <a:ext cx="91559383" cy="360646149"/>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22" name="Google Shape;1422;p31"/>
          <p:cNvSpPr txBox="1"/>
          <p:nvPr/>
        </p:nvSpPr>
        <p:spPr>
          <a:xfrm flipH="1" rot="10800000">
            <a:off x="1066800" y="3035300"/>
            <a:ext cx="2686050" cy="60325"/>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23" name="Google Shape;1423;p31"/>
          <p:cNvSpPr txBox="1"/>
          <p:nvPr/>
        </p:nvSpPr>
        <p:spPr>
          <a:xfrm flipH="1" rot="10800000">
            <a:off x="4419600" y="3454400"/>
            <a:ext cx="752475" cy="60325"/>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24" name="Google Shape;1424;p31"/>
          <p:cNvGrpSpPr/>
          <p:nvPr/>
        </p:nvGrpSpPr>
        <p:grpSpPr>
          <a:xfrm>
            <a:off x="7267571" y="3424237"/>
            <a:ext cx="139704" cy="120650"/>
            <a:chOff x="0" y="0"/>
            <a:chExt cx="2147483647" cy="2147483646"/>
          </a:xfrm>
        </p:grpSpPr>
        <p:sp>
          <p:nvSpPr>
            <p:cNvPr id="1425" name="Google Shape;1425;p31"/>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26" name="Google Shape;1426;p31"/>
            <p:cNvGrpSpPr/>
            <p:nvPr/>
          </p:nvGrpSpPr>
          <p:grpSpPr>
            <a:xfrm rot="10800000">
              <a:off x="0" y="138500403"/>
              <a:ext cx="412552736" cy="1953696214"/>
              <a:chOff x="1027112" y="3068637"/>
              <a:chExt cx="88900" cy="346075"/>
            </a:xfrm>
          </p:grpSpPr>
          <p:sp>
            <p:nvSpPr>
              <p:cNvPr id="1427" name="Google Shape;1427;p31"/>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28" name="Google Shape;1428;p31"/>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29" name="Google Shape;1429;p31"/>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30" name="Google Shape;1430;p31"/>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31" name="Google Shape;1431;p31"/>
            <p:cNvSpPr/>
            <p:nvPr/>
          </p:nvSpPr>
          <p:spPr>
            <a:xfrm rot="10800000">
              <a:off x="1195794566" y="706401557"/>
              <a:ext cx="7564674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32" name="Google Shape;1432;p31"/>
          <p:cNvSpPr/>
          <p:nvPr/>
        </p:nvSpPr>
        <p:spPr>
          <a:xfrm>
            <a:off x="3409950" y="3222625"/>
            <a:ext cx="792162" cy="350837"/>
          </a:xfrm>
          <a:custGeom>
            <a:rect b="b" l="l" r="r" t="t"/>
            <a:pathLst>
              <a:path extrusionOk="0" h="247650" w="791179">
                <a:moveTo>
                  <a:pt x="200629" y="0"/>
                </a:moveTo>
                <a:lnTo>
                  <a:pt x="600679" y="0"/>
                </a:lnTo>
                <a:cubicBezTo>
                  <a:pt x="600880" y="44450"/>
                  <a:pt x="601082" y="88900"/>
                  <a:pt x="601283" y="133350"/>
                </a:cubicBezTo>
                <a:lnTo>
                  <a:pt x="791179" y="133350"/>
                </a:lnTo>
                <a:lnTo>
                  <a:pt x="791179" y="247650"/>
                </a:lnTo>
                <a:lnTo>
                  <a:pt x="604" y="247650"/>
                </a:lnTo>
                <a:cubicBezTo>
                  <a:pt x="403" y="208698"/>
                  <a:pt x="201" y="172576"/>
                  <a:pt x="0" y="133624"/>
                </a:cubicBezTo>
                <a:lnTo>
                  <a:pt x="201233" y="133350"/>
                </a:lnTo>
                <a:cubicBezTo>
                  <a:pt x="201032" y="88900"/>
                  <a:pt x="200830" y="44450"/>
                  <a:pt x="2006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33" name="Google Shape;1433;p31"/>
          <p:cNvSpPr/>
          <p:nvPr/>
        </p:nvSpPr>
        <p:spPr>
          <a:xfrm rot="-5400000">
            <a:off x="2813050" y="3381375"/>
            <a:ext cx="198437" cy="227012"/>
          </a:xfrm>
          <a:prstGeom prst="flowChartDelay">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34" name="Google Shape;1434;p31"/>
          <p:cNvSpPr/>
          <p:nvPr/>
        </p:nvSpPr>
        <p:spPr>
          <a:xfrm flipH="1" rot="60000">
            <a:off x="3798887" y="3022600"/>
            <a:ext cx="46037" cy="331787"/>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35" name="Google Shape;1435;p31"/>
          <p:cNvGrpSpPr/>
          <p:nvPr/>
        </p:nvGrpSpPr>
        <p:grpSpPr>
          <a:xfrm>
            <a:off x="3709983" y="3005137"/>
            <a:ext cx="139704" cy="120650"/>
            <a:chOff x="0" y="0"/>
            <a:chExt cx="2147483647" cy="2147483646"/>
          </a:xfrm>
        </p:grpSpPr>
        <p:sp>
          <p:nvSpPr>
            <p:cNvPr id="1436" name="Google Shape;1436;p31"/>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37" name="Google Shape;1437;p31"/>
            <p:cNvGrpSpPr/>
            <p:nvPr/>
          </p:nvGrpSpPr>
          <p:grpSpPr>
            <a:xfrm rot="10800000">
              <a:off x="0" y="138500403"/>
              <a:ext cx="412552736" cy="1953696214"/>
              <a:chOff x="1027112" y="3068637"/>
              <a:chExt cx="88900" cy="346075"/>
            </a:xfrm>
          </p:grpSpPr>
          <p:sp>
            <p:nvSpPr>
              <p:cNvPr id="1438" name="Google Shape;1438;p31"/>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39" name="Google Shape;1439;p31"/>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40" name="Google Shape;1440;p31"/>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41" name="Google Shape;1441;p31"/>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42" name="Google Shape;1442;p31"/>
            <p:cNvSpPr/>
            <p:nvPr/>
          </p:nvSpPr>
          <p:spPr>
            <a:xfrm rot="10800000">
              <a:off x="1195779166" y="706401557"/>
              <a:ext cx="7564828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443" name="Google Shape;1443;p31"/>
          <p:cNvGrpSpPr/>
          <p:nvPr/>
        </p:nvGrpSpPr>
        <p:grpSpPr>
          <a:xfrm>
            <a:off x="3725862" y="3425825"/>
            <a:ext cx="139704" cy="122237"/>
            <a:chOff x="0" y="0"/>
            <a:chExt cx="2147483647" cy="2147483646"/>
          </a:xfrm>
        </p:grpSpPr>
        <p:sp>
          <p:nvSpPr>
            <p:cNvPr id="1444" name="Google Shape;1444;p31"/>
            <p:cNvSpPr/>
            <p:nvPr/>
          </p:nvSpPr>
          <p:spPr>
            <a:xfrm rot="10800000">
              <a:off x="0" y="0"/>
              <a:ext cx="1790863978"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45" name="Google Shape;1445;p31"/>
            <p:cNvGrpSpPr/>
            <p:nvPr/>
          </p:nvGrpSpPr>
          <p:grpSpPr>
            <a:xfrm flipH="1" rot="10800000">
              <a:off x="1734934643" y="138500403"/>
              <a:ext cx="412549003" cy="1953696214"/>
              <a:chOff x="1027112" y="3068637"/>
              <a:chExt cx="88900" cy="346075"/>
            </a:xfrm>
          </p:grpSpPr>
          <p:sp>
            <p:nvSpPr>
              <p:cNvPr id="1446" name="Google Shape;1446;p31"/>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47" name="Google Shape;1447;p31"/>
              <p:cNvSpPr txBox="1"/>
              <p:nvPr/>
            </p:nvSpPr>
            <p:spPr>
              <a:xfrm flipH="1">
                <a:off x="1027112"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48" name="Google Shape;1448;p31"/>
            <p:cNvSpPr/>
            <p:nvPr/>
          </p:nvSpPr>
          <p:spPr>
            <a:xfrm flipH="1" rot="10800000">
              <a:off x="16208678" y="453556461"/>
              <a:ext cx="1110182062"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49" name="Google Shape;1449;p31"/>
            <p:cNvSpPr/>
            <p:nvPr/>
          </p:nvSpPr>
          <p:spPr>
            <a:xfrm flipH="1" rot="10800000">
              <a:off x="170172023" y="592409238"/>
              <a:ext cx="82654786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50" name="Google Shape;1450;p31"/>
            <p:cNvSpPr/>
            <p:nvPr/>
          </p:nvSpPr>
          <p:spPr>
            <a:xfrm flipH="1" rot="10800000">
              <a:off x="195223713" y="697239618"/>
              <a:ext cx="756476042" cy="697222604"/>
            </a:xfrm>
            <a:prstGeom prst="hexagon">
              <a:avLst>
                <a:gd fmla="val 526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451" name="Google Shape;1451;p31"/>
          <p:cNvGrpSpPr/>
          <p:nvPr/>
        </p:nvGrpSpPr>
        <p:grpSpPr>
          <a:xfrm>
            <a:off x="2876550" y="3430587"/>
            <a:ext cx="174631" cy="133350"/>
            <a:chOff x="0" y="0"/>
            <a:chExt cx="2147483647" cy="2147483646"/>
          </a:xfrm>
        </p:grpSpPr>
        <p:sp>
          <p:nvSpPr>
            <p:cNvPr id="1452" name="Google Shape;1452;p31"/>
            <p:cNvSpPr/>
            <p:nvPr/>
          </p:nvSpPr>
          <p:spPr>
            <a:xfrm rot="10800000">
              <a:off x="0" y="0"/>
              <a:ext cx="1790851014"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53" name="Google Shape;1453;p31"/>
            <p:cNvGrpSpPr/>
            <p:nvPr/>
          </p:nvGrpSpPr>
          <p:grpSpPr>
            <a:xfrm flipH="1" rot="10800000">
              <a:off x="1734937630" y="120616497"/>
              <a:ext cx="412546016" cy="1971614470"/>
              <a:chOff x="1027112" y="3068637"/>
              <a:chExt cx="88900" cy="349250"/>
            </a:xfrm>
          </p:grpSpPr>
          <p:sp>
            <p:nvSpPr>
              <p:cNvPr id="1454" name="Google Shape;1454;p31"/>
              <p:cNvSpPr txBox="1"/>
              <p:nvPr/>
            </p:nvSpPr>
            <p:spPr>
              <a:xfrm flipH="1">
                <a:off x="1036637" y="3068637"/>
                <a:ext cx="71437" cy="349250"/>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55" name="Google Shape;1455;p31"/>
              <p:cNvSpPr txBox="1"/>
              <p:nvPr/>
            </p:nvSpPr>
            <p:spPr>
              <a:xfrm flipH="1">
                <a:off x="1027112" y="3144837"/>
                <a:ext cx="88900" cy="200025"/>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56" name="Google Shape;1456;p31"/>
            <p:cNvSpPr/>
            <p:nvPr/>
          </p:nvSpPr>
          <p:spPr>
            <a:xfrm flipH="1" rot="10800000">
              <a:off x="16208560" y="453556461"/>
              <a:ext cx="1110174026"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57" name="Google Shape;1457;p31"/>
            <p:cNvSpPr/>
            <p:nvPr/>
          </p:nvSpPr>
          <p:spPr>
            <a:xfrm flipH="1" rot="10800000">
              <a:off x="170170791" y="592409238"/>
              <a:ext cx="826541880"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58" name="Google Shape;1458;p31"/>
            <p:cNvSpPr/>
            <p:nvPr/>
          </p:nvSpPr>
          <p:spPr>
            <a:xfrm flipH="1" rot="10800000">
              <a:off x="195222299" y="690263201"/>
              <a:ext cx="761360031" cy="715827882"/>
            </a:xfrm>
            <a:prstGeom prst="hexagon">
              <a:avLst>
                <a:gd fmla="val 5368"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59" name="Google Shape;1459;p31"/>
          <p:cNvSpPr/>
          <p:nvPr/>
        </p:nvSpPr>
        <p:spPr>
          <a:xfrm>
            <a:off x="4202112" y="3406775"/>
            <a:ext cx="163512" cy="166687"/>
          </a:xfrm>
          <a:prstGeom prst="flowChartDelay">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60" name="Google Shape;1460;p31"/>
          <p:cNvSpPr txBox="1"/>
          <p:nvPr/>
        </p:nvSpPr>
        <p:spPr>
          <a:xfrm>
            <a:off x="3548062" y="3359150"/>
            <a:ext cx="622300" cy="2540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61" name="Google Shape;1461;p31"/>
          <p:cNvGrpSpPr/>
          <p:nvPr/>
        </p:nvGrpSpPr>
        <p:grpSpPr>
          <a:xfrm>
            <a:off x="4297362" y="3430587"/>
            <a:ext cx="138107" cy="122237"/>
            <a:chOff x="0" y="0"/>
            <a:chExt cx="2147483647" cy="2147483646"/>
          </a:xfrm>
        </p:grpSpPr>
        <p:sp>
          <p:nvSpPr>
            <p:cNvPr id="1462" name="Google Shape;1462;p31"/>
            <p:cNvSpPr/>
            <p:nvPr/>
          </p:nvSpPr>
          <p:spPr>
            <a:xfrm rot="10800000">
              <a:off x="0" y="0"/>
              <a:ext cx="1790979819"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63" name="Google Shape;1463;p31"/>
            <p:cNvGrpSpPr/>
            <p:nvPr/>
          </p:nvGrpSpPr>
          <p:grpSpPr>
            <a:xfrm flipH="1" rot="10800000">
              <a:off x="1749654382" y="138500403"/>
              <a:ext cx="397829264" cy="1953696214"/>
              <a:chOff x="1030287" y="3068637"/>
              <a:chExt cx="85725" cy="346075"/>
            </a:xfrm>
          </p:grpSpPr>
          <p:sp>
            <p:nvSpPr>
              <p:cNvPr id="1464" name="Google Shape;1464;p31"/>
              <p:cNvSpPr txBox="1"/>
              <p:nvPr/>
            </p:nvSpPr>
            <p:spPr>
              <a:xfrm flipH="1">
                <a:off x="1036637" y="3068637"/>
                <a:ext cx="69850"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65" name="Google Shape;1465;p31"/>
              <p:cNvSpPr txBox="1"/>
              <p:nvPr/>
            </p:nvSpPr>
            <p:spPr>
              <a:xfrm flipH="1">
                <a:off x="1030287" y="3143250"/>
                <a:ext cx="85725"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66" name="Google Shape;1466;p31"/>
            <p:cNvSpPr/>
            <p:nvPr/>
          </p:nvSpPr>
          <p:spPr>
            <a:xfrm flipH="1" rot="10800000">
              <a:off x="16209726" y="453556461"/>
              <a:ext cx="1110253874"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67" name="Google Shape;1467;p31"/>
            <p:cNvSpPr/>
            <p:nvPr/>
          </p:nvSpPr>
          <p:spPr>
            <a:xfrm flipH="1" rot="10800000">
              <a:off x="170183031" y="592409238"/>
              <a:ext cx="826601328"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68" name="Google Shape;1468;p31"/>
            <p:cNvSpPr/>
            <p:nvPr/>
          </p:nvSpPr>
          <p:spPr>
            <a:xfrm flipH="1" rot="10800000">
              <a:off x="197471161" y="697221961"/>
              <a:ext cx="765224761" cy="697240262"/>
            </a:xfrm>
            <a:prstGeom prst="hexagon">
              <a:avLst>
                <a:gd fmla="val 520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cxnSp>
        <p:nvCxnSpPr>
          <p:cNvPr id="1469" name="Google Shape;1469;p31"/>
          <p:cNvCxnSpPr/>
          <p:nvPr/>
        </p:nvCxnSpPr>
        <p:spPr>
          <a:xfrm>
            <a:off x="3713162" y="3292475"/>
            <a:ext cx="836612" cy="0"/>
          </a:xfrm>
          <a:prstGeom prst="straightConnector1">
            <a:avLst/>
          </a:prstGeom>
          <a:noFill/>
          <a:ln cap="flat" cmpd="dbl" w="85725">
            <a:solidFill>
              <a:schemeClr val="dk1"/>
            </a:solidFill>
            <a:prstDash val="solid"/>
            <a:miter lim="800000"/>
            <a:headEnd len="med" w="med" type="none"/>
            <a:tailEnd len="med" w="med" type="none"/>
          </a:ln>
        </p:spPr>
      </p:cxnSp>
      <p:sp>
        <p:nvSpPr>
          <p:cNvPr id="1470" name="Google Shape;1470;p31"/>
          <p:cNvSpPr txBox="1"/>
          <p:nvPr/>
        </p:nvSpPr>
        <p:spPr>
          <a:xfrm>
            <a:off x="4240212" y="3124200"/>
            <a:ext cx="485775" cy="261937"/>
          </a:xfrm>
          <a:prstGeom prst="rect">
            <a:avLst/>
          </a:prstGeom>
          <a:solidFill>
            <a:srgbClr val="0099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HYD</a:t>
            </a:r>
            <a:endParaRPr/>
          </a:p>
        </p:txBody>
      </p:sp>
      <p:grpSp>
        <p:nvGrpSpPr>
          <p:cNvPr id="1471" name="Google Shape;1471;p31"/>
          <p:cNvGrpSpPr/>
          <p:nvPr/>
        </p:nvGrpSpPr>
        <p:grpSpPr>
          <a:xfrm>
            <a:off x="819150" y="2447925"/>
            <a:ext cx="219075" cy="838200"/>
            <a:chOff x="0" y="0"/>
            <a:chExt cx="2147483647" cy="2147483646"/>
          </a:xfrm>
        </p:grpSpPr>
        <p:sp>
          <p:nvSpPr>
            <p:cNvPr id="1472" name="Google Shape;1472;p31"/>
            <p:cNvSpPr/>
            <p:nvPr/>
          </p:nvSpPr>
          <p:spPr>
            <a:xfrm>
              <a:off x="1338286851" y="215563037"/>
              <a:ext cx="731394213" cy="1761097731"/>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73" name="Google Shape;1473;p31"/>
            <p:cNvSpPr/>
            <p:nvPr/>
          </p:nvSpPr>
          <p:spPr>
            <a:xfrm rot="-600000">
              <a:off x="1338286493" y="992397901"/>
              <a:ext cx="684704933" cy="178956955"/>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74" name="Google Shape;1474;p31"/>
            <p:cNvGrpSpPr/>
            <p:nvPr/>
          </p:nvGrpSpPr>
          <p:grpSpPr>
            <a:xfrm>
              <a:off x="0" y="0"/>
              <a:ext cx="2147483647" cy="366048314"/>
              <a:chOff x="1819275" y="5648325"/>
              <a:chExt cx="219075" cy="142875"/>
            </a:xfrm>
          </p:grpSpPr>
          <p:sp>
            <p:nvSpPr>
              <p:cNvPr id="1475" name="Google Shape;1475;p31"/>
              <p:cNvSpPr/>
              <p:nvPr/>
            </p:nvSpPr>
            <p:spPr>
              <a:xfrm>
                <a:off x="1819275" y="5648325"/>
                <a:ext cx="219075" cy="142875"/>
              </a:xfrm>
              <a:prstGeom prst="roundRect">
                <a:avLst>
                  <a:gd fmla="val 16667" name="adj"/>
                </a:avLst>
              </a:prstGeom>
              <a:solidFill>
                <a:srgbClr val="00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descr="Trellis" id="1476" name="Google Shape;1476;p31"/>
              <p:cNvSpPr/>
              <p:nvPr/>
            </p:nvSpPr>
            <p:spPr>
              <a:xfrm>
                <a:off x="1857375" y="5648325"/>
                <a:ext cx="180975" cy="13335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477" name="Google Shape;1477;p31"/>
            <p:cNvGrpSpPr/>
            <p:nvPr/>
          </p:nvGrpSpPr>
          <p:grpSpPr>
            <a:xfrm>
              <a:off x="0" y="1781435332"/>
              <a:ext cx="2147483647" cy="366048314"/>
              <a:chOff x="1819275" y="5648325"/>
              <a:chExt cx="219075" cy="142875"/>
            </a:xfrm>
          </p:grpSpPr>
          <p:sp>
            <p:nvSpPr>
              <p:cNvPr id="1478" name="Google Shape;1478;p31"/>
              <p:cNvSpPr/>
              <p:nvPr/>
            </p:nvSpPr>
            <p:spPr>
              <a:xfrm>
                <a:off x="1819275" y="5648325"/>
                <a:ext cx="219075" cy="142875"/>
              </a:xfrm>
              <a:prstGeom prst="roundRect">
                <a:avLst>
                  <a:gd fmla="val 16667" name="adj"/>
                </a:avLst>
              </a:prstGeom>
              <a:solidFill>
                <a:srgbClr val="00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descr="Trellis" id="1479" name="Google Shape;1479;p31"/>
              <p:cNvSpPr/>
              <p:nvPr/>
            </p:nvSpPr>
            <p:spPr>
              <a:xfrm>
                <a:off x="1857375" y="5648325"/>
                <a:ext cx="180975" cy="13335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grpSp>
        <p:nvGrpSpPr>
          <p:cNvPr id="1480" name="Google Shape;1480;p31"/>
          <p:cNvGrpSpPr/>
          <p:nvPr/>
        </p:nvGrpSpPr>
        <p:grpSpPr>
          <a:xfrm>
            <a:off x="954087" y="2997200"/>
            <a:ext cx="139704" cy="122237"/>
            <a:chOff x="0" y="0"/>
            <a:chExt cx="2147483647" cy="2147483646"/>
          </a:xfrm>
        </p:grpSpPr>
        <p:sp>
          <p:nvSpPr>
            <p:cNvPr id="1481" name="Google Shape;1481;p31"/>
            <p:cNvSpPr/>
            <p:nvPr/>
          </p:nvSpPr>
          <p:spPr>
            <a:xfrm rot="10800000">
              <a:off x="0" y="0"/>
              <a:ext cx="1790863978"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82" name="Google Shape;1482;p31"/>
            <p:cNvGrpSpPr/>
            <p:nvPr/>
          </p:nvGrpSpPr>
          <p:grpSpPr>
            <a:xfrm flipH="1" rot="10800000">
              <a:off x="1734934643" y="138500403"/>
              <a:ext cx="412549003" cy="1953696214"/>
              <a:chOff x="1027112" y="3068637"/>
              <a:chExt cx="88900" cy="346075"/>
            </a:xfrm>
          </p:grpSpPr>
          <p:sp>
            <p:nvSpPr>
              <p:cNvPr id="1483" name="Google Shape;1483;p31"/>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84" name="Google Shape;1484;p31"/>
              <p:cNvSpPr txBox="1"/>
              <p:nvPr/>
            </p:nvSpPr>
            <p:spPr>
              <a:xfrm flipH="1">
                <a:off x="1027112"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85" name="Google Shape;1485;p31"/>
            <p:cNvSpPr/>
            <p:nvPr/>
          </p:nvSpPr>
          <p:spPr>
            <a:xfrm flipH="1" rot="10800000">
              <a:off x="16208678" y="453556461"/>
              <a:ext cx="1110182062"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86" name="Google Shape;1486;p31"/>
            <p:cNvSpPr/>
            <p:nvPr/>
          </p:nvSpPr>
          <p:spPr>
            <a:xfrm flipH="1" rot="10800000">
              <a:off x="170172023" y="592409238"/>
              <a:ext cx="82654786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87" name="Google Shape;1487;p31"/>
            <p:cNvSpPr/>
            <p:nvPr/>
          </p:nvSpPr>
          <p:spPr>
            <a:xfrm flipH="1" rot="10800000">
              <a:off x="195223713" y="697239618"/>
              <a:ext cx="756476042" cy="697222604"/>
            </a:xfrm>
            <a:prstGeom prst="hexagon">
              <a:avLst>
                <a:gd fmla="val 526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488" name="Google Shape;1488;p31"/>
          <p:cNvGrpSpPr/>
          <p:nvPr/>
        </p:nvGrpSpPr>
        <p:grpSpPr>
          <a:xfrm>
            <a:off x="5157783" y="3424237"/>
            <a:ext cx="139704" cy="120650"/>
            <a:chOff x="0" y="0"/>
            <a:chExt cx="2147483647" cy="2147483646"/>
          </a:xfrm>
        </p:grpSpPr>
        <p:sp>
          <p:nvSpPr>
            <p:cNvPr id="1489" name="Google Shape;1489;p31"/>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90" name="Google Shape;1490;p31"/>
            <p:cNvGrpSpPr/>
            <p:nvPr/>
          </p:nvGrpSpPr>
          <p:grpSpPr>
            <a:xfrm rot="10800000">
              <a:off x="0" y="138500403"/>
              <a:ext cx="412552736" cy="1953696214"/>
              <a:chOff x="1027112" y="3068637"/>
              <a:chExt cx="88900" cy="346075"/>
            </a:xfrm>
          </p:grpSpPr>
          <p:sp>
            <p:nvSpPr>
              <p:cNvPr id="1491" name="Google Shape;1491;p31"/>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92" name="Google Shape;1492;p31"/>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93" name="Google Shape;1493;p31"/>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94" name="Google Shape;1494;p31"/>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95" name="Google Shape;1495;p31"/>
            <p:cNvSpPr/>
            <p:nvPr/>
          </p:nvSpPr>
          <p:spPr>
            <a:xfrm rot="10800000">
              <a:off x="1195779166" y="706401557"/>
              <a:ext cx="7564828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496" name="Google Shape;1496;p31"/>
          <p:cNvGrpSpPr/>
          <p:nvPr/>
        </p:nvGrpSpPr>
        <p:grpSpPr>
          <a:xfrm>
            <a:off x="5210175" y="3421062"/>
            <a:ext cx="174631" cy="133350"/>
            <a:chOff x="0" y="0"/>
            <a:chExt cx="2147483647" cy="2147483646"/>
          </a:xfrm>
        </p:grpSpPr>
        <p:sp>
          <p:nvSpPr>
            <p:cNvPr id="1497" name="Google Shape;1497;p31"/>
            <p:cNvSpPr/>
            <p:nvPr/>
          </p:nvSpPr>
          <p:spPr>
            <a:xfrm rot="10800000">
              <a:off x="0" y="0"/>
              <a:ext cx="1790851014"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98" name="Google Shape;1498;p31"/>
            <p:cNvGrpSpPr/>
            <p:nvPr/>
          </p:nvGrpSpPr>
          <p:grpSpPr>
            <a:xfrm flipH="1" rot="10800000">
              <a:off x="1734937630" y="120616497"/>
              <a:ext cx="412546016" cy="1971614470"/>
              <a:chOff x="1027112" y="3068637"/>
              <a:chExt cx="88900" cy="349250"/>
            </a:xfrm>
          </p:grpSpPr>
          <p:sp>
            <p:nvSpPr>
              <p:cNvPr id="1499" name="Google Shape;1499;p31"/>
              <p:cNvSpPr txBox="1"/>
              <p:nvPr/>
            </p:nvSpPr>
            <p:spPr>
              <a:xfrm flipH="1">
                <a:off x="1036637" y="3068637"/>
                <a:ext cx="71437" cy="349250"/>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00" name="Google Shape;1500;p31"/>
              <p:cNvSpPr txBox="1"/>
              <p:nvPr/>
            </p:nvSpPr>
            <p:spPr>
              <a:xfrm flipH="1">
                <a:off x="1027112" y="3144837"/>
                <a:ext cx="88900" cy="200025"/>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01" name="Google Shape;1501;p31"/>
            <p:cNvSpPr/>
            <p:nvPr/>
          </p:nvSpPr>
          <p:spPr>
            <a:xfrm flipH="1" rot="10800000">
              <a:off x="16208560" y="453556461"/>
              <a:ext cx="1110174026"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02" name="Google Shape;1502;p31"/>
            <p:cNvSpPr/>
            <p:nvPr/>
          </p:nvSpPr>
          <p:spPr>
            <a:xfrm flipH="1" rot="10800000">
              <a:off x="170170791" y="592409238"/>
              <a:ext cx="826541880"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03" name="Google Shape;1503;p31"/>
            <p:cNvSpPr/>
            <p:nvPr/>
          </p:nvSpPr>
          <p:spPr>
            <a:xfrm flipH="1" rot="10800000">
              <a:off x="195222299" y="690263201"/>
              <a:ext cx="761360031" cy="715827882"/>
            </a:xfrm>
            <a:prstGeom prst="hexagon">
              <a:avLst>
                <a:gd fmla="val 5368"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504" name="Google Shape;1504;p31"/>
          <p:cNvGrpSpPr/>
          <p:nvPr/>
        </p:nvGrpSpPr>
        <p:grpSpPr>
          <a:xfrm>
            <a:off x="6011862" y="3430587"/>
            <a:ext cx="138107" cy="122237"/>
            <a:chOff x="0" y="0"/>
            <a:chExt cx="2147483647" cy="2147483646"/>
          </a:xfrm>
        </p:grpSpPr>
        <p:sp>
          <p:nvSpPr>
            <p:cNvPr id="1505" name="Google Shape;1505;p31"/>
            <p:cNvSpPr/>
            <p:nvPr/>
          </p:nvSpPr>
          <p:spPr>
            <a:xfrm rot="10800000">
              <a:off x="0" y="0"/>
              <a:ext cx="1790979819"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06" name="Google Shape;1506;p31"/>
            <p:cNvGrpSpPr/>
            <p:nvPr/>
          </p:nvGrpSpPr>
          <p:grpSpPr>
            <a:xfrm flipH="1" rot="10800000">
              <a:off x="1749654382" y="138500403"/>
              <a:ext cx="397829264" cy="1953696214"/>
              <a:chOff x="1030287" y="3068637"/>
              <a:chExt cx="85725" cy="346075"/>
            </a:xfrm>
          </p:grpSpPr>
          <p:sp>
            <p:nvSpPr>
              <p:cNvPr id="1507" name="Google Shape;1507;p31"/>
              <p:cNvSpPr txBox="1"/>
              <p:nvPr/>
            </p:nvSpPr>
            <p:spPr>
              <a:xfrm flipH="1">
                <a:off x="1036637" y="3068637"/>
                <a:ext cx="69850"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08" name="Google Shape;1508;p31"/>
              <p:cNvSpPr txBox="1"/>
              <p:nvPr/>
            </p:nvSpPr>
            <p:spPr>
              <a:xfrm flipH="1">
                <a:off x="1030287" y="3143250"/>
                <a:ext cx="85725"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09" name="Google Shape;1509;p31"/>
            <p:cNvSpPr/>
            <p:nvPr/>
          </p:nvSpPr>
          <p:spPr>
            <a:xfrm flipH="1" rot="10800000">
              <a:off x="16209726" y="453556461"/>
              <a:ext cx="1110253874"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10" name="Google Shape;1510;p31"/>
            <p:cNvSpPr/>
            <p:nvPr/>
          </p:nvSpPr>
          <p:spPr>
            <a:xfrm flipH="1" rot="10800000">
              <a:off x="170183031" y="592409238"/>
              <a:ext cx="826601328"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11" name="Google Shape;1511;p31"/>
            <p:cNvSpPr/>
            <p:nvPr/>
          </p:nvSpPr>
          <p:spPr>
            <a:xfrm flipH="1" rot="10800000">
              <a:off x="197471161" y="697221961"/>
              <a:ext cx="765224761" cy="697240262"/>
            </a:xfrm>
            <a:prstGeom prst="hexagon">
              <a:avLst>
                <a:gd fmla="val 520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12" name="Google Shape;1512;p31"/>
          <p:cNvSpPr txBox="1"/>
          <p:nvPr/>
        </p:nvSpPr>
        <p:spPr>
          <a:xfrm>
            <a:off x="4783137" y="3124200"/>
            <a:ext cx="485775" cy="261937"/>
          </a:xfrm>
          <a:prstGeom prst="rect">
            <a:avLst/>
          </a:prstGeom>
          <a:solidFill>
            <a:srgbClr val="0099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HYD</a:t>
            </a:r>
            <a:endParaRPr/>
          </a:p>
        </p:txBody>
      </p:sp>
      <p:grpSp>
        <p:nvGrpSpPr>
          <p:cNvPr id="1513" name="Google Shape;1513;p31"/>
          <p:cNvGrpSpPr/>
          <p:nvPr/>
        </p:nvGrpSpPr>
        <p:grpSpPr>
          <a:xfrm>
            <a:off x="5962646" y="3424237"/>
            <a:ext cx="139704" cy="120650"/>
            <a:chOff x="0" y="0"/>
            <a:chExt cx="2147483647" cy="2147483646"/>
          </a:xfrm>
        </p:grpSpPr>
        <p:sp>
          <p:nvSpPr>
            <p:cNvPr id="1514" name="Google Shape;1514;p31"/>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15" name="Google Shape;1515;p31"/>
            <p:cNvGrpSpPr/>
            <p:nvPr/>
          </p:nvGrpSpPr>
          <p:grpSpPr>
            <a:xfrm rot="10800000">
              <a:off x="0" y="138500403"/>
              <a:ext cx="412552736" cy="1953696214"/>
              <a:chOff x="1027112" y="3068637"/>
              <a:chExt cx="88900" cy="346075"/>
            </a:xfrm>
          </p:grpSpPr>
          <p:sp>
            <p:nvSpPr>
              <p:cNvPr id="1516" name="Google Shape;1516;p31"/>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17" name="Google Shape;1517;p31"/>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18" name="Google Shape;1518;p31"/>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19" name="Google Shape;1519;p31"/>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20" name="Google Shape;1520;p31"/>
            <p:cNvSpPr/>
            <p:nvPr/>
          </p:nvSpPr>
          <p:spPr>
            <a:xfrm rot="10800000">
              <a:off x="1195794566" y="706401557"/>
              <a:ext cx="7564674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21" name="Google Shape;1521;p31"/>
          <p:cNvSpPr txBox="1"/>
          <p:nvPr/>
        </p:nvSpPr>
        <p:spPr>
          <a:xfrm>
            <a:off x="3295650" y="3619500"/>
            <a:ext cx="1123950" cy="646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NORMAL</a:t>
            </a:r>
            <a:endParaRPr/>
          </a:p>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RUDDER ACTUATOR</a:t>
            </a:r>
            <a:endParaRPr/>
          </a:p>
        </p:txBody>
      </p:sp>
      <p:sp>
        <p:nvSpPr>
          <p:cNvPr id="1522" name="Google Shape;1522;p31"/>
          <p:cNvSpPr txBox="1"/>
          <p:nvPr/>
        </p:nvSpPr>
        <p:spPr>
          <a:xfrm>
            <a:off x="5019675" y="3562350"/>
            <a:ext cx="1123950" cy="646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YAW DAMPER ACTUATOR</a:t>
            </a:r>
            <a:endParaRPr/>
          </a:p>
        </p:txBody>
      </p:sp>
      <p:sp>
        <p:nvSpPr>
          <p:cNvPr id="1523" name="Google Shape;1523;p31"/>
          <p:cNvSpPr txBox="1"/>
          <p:nvPr/>
        </p:nvSpPr>
        <p:spPr>
          <a:xfrm>
            <a:off x="1876425" y="958850"/>
            <a:ext cx="5419725" cy="7302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A rate gyro senses yaw and signals the yaw damper controller to move the yaw damper actuator  to eliminate the yaw.</a:t>
            </a:r>
            <a:endParaRPr/>
          </a:p>
        </p:txBody>
      </p:sp>
      <p:sp>
        <p:nvSpPr>
          <p:cNvPr id="1524" name="Google Shape;1524;p31"/>
          <p:cNvSpPr txBox="1"/>
          <p:nvPr/>
        </p:nvSpPr>
        <p:spPr>
          <a:xfrm>
            <a:off x="5224462" y="1670050"/>
            <a:ext cx="735012" cy="396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YAW</a:t>
            </a:r>
            <a:endParaRPr/>
          </a:p>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DAMPER</a:t>
            </a:r>
            <a:endParaRPr/>
          </a:p>
        </p:txBody>
      </p:sp>
      <p:sp>
        <p:nvSpPr>
          <p:cNvPr id="1525" name="Google Shape;1525;p31"/>
          <p:cNvSpPr txBox="1"/>
          <p:nvPr/>
        </p:nvSpPr>
        <p:spPr>
          <a:xfrm>
            <a:off x="3303587" y="1670050"/>
            <a:ext cx="557212" cy="396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RATE</a:t>
            </a:r>
            <a:endParaRPr/>
          </a:p>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GYRO</a:t>
            </a:r>
            <a:endParaRPr/>
          </a:p>
        </p:txBody>
      </p:sp>
      <p:cxnSp>
        <p:nvCxnSpPr>
          <p:cNvPr id="1526" name="Google Shape;1526;p31"/>
          <p:cNvCxnSpPr/>
          <p:nvPr/>
        </p:nvCxnSpPr>
        <p:spPr>
          <a:xfrm flipH="1">
            <a:off x="5576887" y="2079625"/>
            <a:ext cx="15875" cy="1239837"/>
          </a:xfrm>
          <a:prstGeom prst="straightConnector1">
            <a:avLst/>
          </a:prstGeom>
          <a:noFill/>
          <a:ln cap="flat" cmpd="sng" w="9525">
            <a:solidFill>
              <a:srgbClr val="000000"/>
            </a:solidFill>
            <a:prstDash val="solid"/>
            <a:miter lim="800000"/>
            <a:headEnd len="med" w="med" type="none"/>
            <a:tailEnd len="med" w="med" type="triangle"/>
          </a:ln>
        </p:spPr>
      </p:cxnSp>
      <p:cxnSp>
        <p:nvCxnSpPr>
          <p:cNvPr id="1527" name="Google Shape;1527;p31"/>
          <p:cNvCxnSpPr/>
          <p:nvPr/>
        </p:nvCxnSpPr>
        <p:spPr>
          <a:xfrm>
            <a:off x="3860800" y="1868487"/>
            <a:ext cx="1377950" cy="1587"/>
          </a:xfrm>
          <a:prstGeom prst="straightConnector1">
            <a:avLst/>
          </a:prstGeom>
          <a:noFill/>
          <a:ln cap="flat" cmpd="sng" w="9525">
            <a:solidFill>
              <a:srgbClr val="000000"/>
            </a:solidFill>
            <a:prstDash val="solid"/>
            <a:miter lim="800000"/>
            <a:headEnd len="med" w="med" type="none"/>
            <a:tailEnd len="med" w="med" type="triangle"/>
          </a:ln>
        </p:spPr>
      </p:cxnSp>
      <p:sp>
        <p:nvSpPr>
          <p:cNvPr id="1528" name="Google Shape;1528;p31"/>
          <p:cNvSpPr/>
          <p:nvPr/>
        </p:nvSpPr>
        <p:spPr>
          <a:xfrm>
            <a:off x="7962900" y="2762250"/>
            <a:ext cx="914400" cy="914400"/>
          </a:xfrm>
          <a:custGeom>
            <a:rect b="b" l="l" r="r" t="t"/>
            <a:pathLst>
              <a:path extrusionOk="0" h="914400" w="914400">
                <a:moveTo>
                  <a:pt x="775905" y="129391"/>
                </a:moveTo>
                <a:lnTo>
                  <a:pt x="775905" y="129391"/>
                </a:lnTo>
                <a:cubicBezTo>
                  <a:pt x="820170" y="172427"/>
                  <a:pt x="855264" y="223987"/>
                  <a:pt x="879063" y="280953"/>
                </a:cubicBezTo>
                <a:cubicBezTo>
                  <a:pt x="902863" y="337920"/>
                  <a:pt x="914879" y="399121"/>
                  <a:pt x="914385" y="460857"/>
                </a:cubicBezTo>
                <a:cubicBezTo>
                  <a:pt x="913891" y="522593"/>
                  <a:pt x="900897" y="583594"/>
                  <a:pt x="876190" y="640172"/>
                </a:cubicBezTo>
                <a:cubicBezTo>
                  <a:pt x="851482" y="696751"/>
                  <a:pt x="815568" y="747743"/>
                  <a:pt x="770619" y="790065"/>
                </a:cubicBezTo>
                <a:lnTo>
                  <a:pt x="457200" y="457200"/>
                </a:lnTo>
                <a:close/>
              </a:path>
              <a:path extrusionOk="0" fill="none" h="914400" w="914400">
                <a:moveTo>
                  <a:pt x="775905" y="129391"/>
                </a:moveTo>
                <a:lnTo>
                  <a:pt x="775905" y="129391"/>
                </a:lnTo>
                <a:cubicBezTo>
                  <a:pt x="820170" y="172427"/>
                  <a:pt x="855264" y="223987"/>
                  <a:pt x="879063" y="280953"/>
                </a:cubicBezTo>
                <a:cubicBezTo>
                  <a:pt x="902863" y="337920"/>
                  <a:pt x="914879" y="399121"/>
                  <a:pt x="914385" y="460857"/>
                </a:cubicBezTo>
                <a:cubicBezTo>
                  <a:pt x="913891" y="522593"/>
                  <a:pt x="900897" y="583594"/>
                  <a:pt x="876190" y="640172"/>
                </a:cubicBezTo>
                <a:cubicBezTo>
                  <a:pt x="851482" y="696751"/>
                  <a:pt x="815568" y="747743"/>
                  <a:pt x="770619" y="790065"/>
                </a:cubicBezTo>
              </a:path>
            </a:pathLst>
          </a:custGeom>
          <a:noFill/>
          <a:ln cap="flat" cmpd="sng" w="28575">
            <a:solidFill>
              <a:srgbClr val="66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29" name="Google Shape;1529;p31"/>
          <p:cNvSpPr txBox="1"/>
          <p:nvPr/>
        </p:nvSpPr>
        <p:spPr>
          <a:xfrm>
            <a:off x="5297487" y="2392362"/>
            <a:ext cx="609600" cy="430212"/>
          </a:xfrm>
          <a:prstGeom prst="rect">
            <a:avLst/>
          </a:prstGeom>
          <a:solidFill>
            <a:srgbClr val="99663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ELEC</a:t>
            </a:r>
            <a:endParaRPr/>
          </a:p>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INPUT</a:t>
            </a:r>
            <a:endParaRPr/>
          </a:p>
        </p:txBody>
      </p:sp>
      <p:cxnSp>
        <p:nvCxnSpPr>
          <p:cNvPr id="1530" name="Google Shape;1530;p31"/>
          <p:cNvCxnSpPr/>
          <p:nvPr/>
        </p:nvCxnSpPr>
        <p:spPr>
          <a:xfrm>
            <a:off x="6334125" y="3352800"/>
            <a:ext cx="800100" cy="1587"/>
          </a:xfrm>
          <a:prstGeom prst="straightConnector1">
            <a:avLst/>
          </a:prstGeom>
          <a:noFill/>
          <a:ln cap="flat" cmpd="sng" w="19050">
            <a:solidFill>
              <a:srgbClr val="000000"/>
            </a:solidFill>
            <a:prstDash val="solid"/>
            <a:miter lim="800000"/>
            <a:headEnd len="med" w="med" type="triangle"/>
            <a:tailEnd len="med" w="med" type="triangle"/>
          </a:ln>
        </p:spPr>
      </p:cxnSp>
      <p:pic>
        <p:nvPicPr>
          <p:cNvPr id="1531" name="Google Shape;1531;p31"/>
          <p:cNvPicPr preferRelativeResize="0"/>
          <p:nvPr/>
        </p:nvPicPr>
        <p:blipFill rotWithShape="1">
          <a:blip r:embed="rId4">
            <a:alphaModFix/>
          </a:blip>
          <a:srcRect b="0" l="0" r="0" t="0"/>
          <a:stretch/>
        </p:blipFill>
        <p:spPr>
          <a:xfrm>
            <a:off x="5718175" y="3413125"/>
            <a:ext cx="1785937" cy="152400"/>
          </a:xfrm>
          <a:prstGeom prst="rect">
            <a:avLst/>
          </a:prstGeom>
          <a:noFill/>
          <a:ln>
            <a:noFill/>
          </a:ln>
        </p:spPr>
      </p:pic>
      <p:sp>
        <p:nvSpPr>
          <p:cNvPr id="1532" name="Google Shape;1532;p31"/>
          <p:cNvSpPr txBox="1"/>
          <p:nvPr/>
        </p:nvSpPr>
        <p:spPr>
          <a:xfrm>
            <a:off x="3486150" y="320675"/>
            <a:ext cx="24193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a:solidFill>
                  <a:srgbClr val="000000"/>
                </a:solidFill>
                <a:latin typeface="Arial"/>
                <a:ea typeface="Arial"/>
                <a:cs typeface="Arial"/>
                <a:sym typeface="Arial"/>
              </a:rPr>
              <a:t>YAW DAMPING</a:t>
            </a:r>
            <a:endParaRPr/>
          </a:p>
        </p:txBody>
      </p:sp>
      <p:sp>
        <p:nvSpPr>
          <p:cNvPr id="1533" name="Google Shape;1533;p31"/>
          <p:cNvSpPr txBox="1"/>
          <p:nvPr/>
        </p:nvSpPr>
        <p:spPr>
          <a:xfrm>
            <a:off x="3724275" y="4610100"/>
            <a:ext cx="1971675" cy="1428750"/>
          </a:xfrm>
          <a:prstGeom prst="rect">
            <a:avLst/>
          </a:prstGeom>
          <a:solidFill>
            <a:srgbClr val="8D8A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34" name="Google Shape;1534;p31"/>
          <p:cNvGrpSpPr/>
          <p:nvPr/>
        </p:nvGrpSpPr>
        <p:grpSpPr>
          <a:xfrm rot="1800000">
            <a:off x="5484812" y="4676775"/>
            <a:ext cx="139700" cy="141287"/>
            <a:chOff x="5781675" y="3248025"/>
            <a:chExt cx="152400" cy="152400"/>
          </a:xfrm>
        </p:grpSpPr>
        <p:sp>
          <p:nvSpPr>
            <p:cNvPr id="1535" name="Google Shape;1535;p31"/>
            <p:cNvSpPr/>
            <p:nvPr/>
          </p:nvSpPr>
          <p:spPr>
            <a:xfrm>
              <a:off x="5781675" y="3248025"/>
              <a:ext cx="152400" cy="152400"/>
            </a:xfrm>
            <a:prstGeom prst="ellipse">
              <a:avLst/>
            </a:prstGeom>
            <a:gradFill>
              <a:gsLst>
                <a:gs pos="0">
                  <a:srgbClr val="8D8A5F"/>
                </a:gs>
                <a:gs pos="100000">
                  <a:srgbClr val="5E5C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36" name="Google Shape;1536;p31"/>
            <p:cNvSpPr/>
            <p:nvPr/>
          </p:nvSpPr>
          <p:spPr>
            <a:xfrm>
              <a:off x="5810250" y="3286125"/>
              <a:ext cx="98425" cy="85725"/>
            </a:xfrm>
            <a:prstGeom prst="star4">
              <a:avLst>
                <a:gd fmla="val 12500" name="adj"/>
              </a:avLst>
            </a:prstGeom>
            <a:noFill/>
            <a:ln cap="flat" cmpd="sng" w="9525">
              <a:solidFill>
                <a:srgbClr val="3333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537" name="Google Shape;1537;p31"/>
          <p:cNvGrpSpPr/>
          <p:nvPr/>
        </p:nvGrpSpPr>
        <p:grpSpPr>
          <a:xfrm>
            <a:off x="3970337" y="5154612"/>
            <a:ext cx="641350" cy="641350"/>
            <a:chOff x="617537" y="2173287"/>
            <a:chExt cx="641350" cy="641350"/>
          </a:xfrm>
        </p:grpSpPr>
        <p:sp>
          <p:nvSpPr>
            <p:cNvPr id="1538" name="Google Shape;1538;p31"/>
            <p:cNvSpPr txBox="1"/>
            <p:nvPr/>
          </p:nvSpPr>
          <p:spPr>
            <a:xfrm>
              <a:off x="649287" y="2205037"/>
              <a:ext cx="581025" cy="577850"/>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39" name="Google Shape;1539;p31"/>
            <p:cNvSpPr txBox="1"/>
            <p:nvPr/>
          </p:nvSpPr>
          <p:spPr>
            <a:xfrm>
              <a:off x="617537" y="2173287"/>
              <a:ext cx="641350" cy="64135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40" name="Google Shape;1540;p31"/>
            <p:cNvSpPr txBox="1"/>
            <p:nvPr/>
          </p:nvSpPr>
          <p:spPr>
            <a:xfrm>
              <a:off x="752475" y="2211387"/>
              <a:ext cx="37465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ON</a:t>
              </a:r>
              <a:endParaRPr/>
            </a:p>
          </p:txBody>
        </p:sp>
        <p:sp>
          <p:nvSpPr>
            <p:cNvPr id="1541" name="Google Shape;1541;p31"/>
            <p:cNvSpPr txBox="1"/>
            <p:nvPr/>
          </p:nvSpPr>
          <p:spPr>
            <a:xfrm>
              <a:off x="695325" y="2516187"/>
              <a:ext cx="493712"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000"/>
                <a:buFont typeface="Arial"/>
                <a:buNone/>
              </a:pPr>
              <a:r>
                <a:rPr b="1" i="0" lang="en-US" sz="1000" u="none">
                  <a:solidFill>
                    <a:srgbClr val="404040"/>
                  </a:solidFill>
                  <a:latin typeface="Arial"/>
                  <a:ea typeface="Arial"/>
                  <a:cs typeface="Arial"/>
                  <a:sym typeface="Arial"/>
                </a:rPr>
                <a:t>INOP</a:t>
              </a:r>
              <a:endParaRPr/>
            </a:p>
          </p:txBody>
        </p:sp>
        <p:cxnSp>
          <p:nvCxnSpPr>
            <p:cNvPr id="1542" name="Google Shape;1542;p31"/>
            <p:cNvCxnSpPr/>
            <p:nvPr/>
          </p:nvCxnSpPr>
          <p:spPr>
            <a:xfrm>
              <a:off x="657225" y="2486025"/>
              <a:ext cx="571500" cy="0"/>
            </a:xfrm>
            <a:prstGeom prst="straightConnector1">
              <a:avLst/>
            </a:prstGeom>
            <a:noFill/>
            <a:ln cap="flat" cmpd="sng" w="28575">
              <a:solidFill>
                <a:schemeClr val="dk1"/>
              </a:solidFill>
              <a:prstDash val="solid"/>
              <a:miter lim="800000"/>
              <a:headEnd len="med" w="med" type="none"/>
              <a:tailEnd len="med" w="med" type="none"/>
            </a:ln>
          </p:spPr>
        </p:cxnSp>
        <p:sp>
          <p:nvSpPr>
            <p:cNvPr id="1543" name="Google Shape;1543;p31"/>
            <p:cNvSpPr/>
            <p:nvPr/>
          </p:nvSpPr>
          <p:spPr>
            <a:xfrm>
              <a:off x="809625" y="2209800"/>
              <a:ext cx="257175" cy="257175"/>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44" name="Google Shape;1544;p31"/>
          <p:cNvSpPr txBox="1"/>
          <p:nvPr/>
        </p:nvSpPr>
        <p:spPr>
          <a:xfrm>
            <a:off x="3867150" y="5048250"/>
            <a:ext cx="1695450" cy="828675"/>
          </a:xfrm>
          <a:prstGeom prst="rect">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45" name="Google Shape;1545;p31"/>
          <p:cNvSpPr txBox="1"/>
          <p:nvPr/>
        </p:nvSpPr>
        <p:spPr>
          <a:xfrm>
            <a:off x="4238625" y="4629150"/>
            <a:ext cx="10668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YAW DAMPER</a:t>
            </a:r>
            <a:endParaRPr/>
          </a:p>
        </p:txBody>
      </p:sp>
      <p:grpSp>
        <p:nvGrpSpPr>
          <p:cNvPr id="1546" name="Google Shape;1546;p31"/>
          <p:cNvGrpSpPr/>
          <p:nvPr/>
        </p:nvGrpSpPr>
        <p:grpSpPr>
          <a:xfrm>
            <a:off x="4799012" y="5154612"/>
            <a:ext cx="641350" cy="641350"/>
            <a:chOff x="617537" y="2173287"/>
            <a:chExt cx="641350" cy="641350"/>
          </a:xfrm>
        </p:grpSpPr>
        <p:sp>
          <p:nvSpPr>
            <p:cNvPr id="1547" name="Google Shape;1547;p31"/>
            <p:cNvSpPr txBox="1"/>
            <p:nvPr/>
          </p:nvSpPr>
          <p:spPr>
            <a:xfrm>
              <a:off x="649287" y="2205037"/>
              <a:ext cx="581025" cy="577850"/>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48" name="Google Shape;1548;p31"/>
            <p:cNvSpPr txBox="1"/>
            <p:nvPr/>
          </p:nvSpPr>
          <p:spPr>
            <a:xfrm>
              <a:off x="617537" y="2173287"/>
              <a:ext cx="641350" cy="64135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49" name="Google Shape;1549;p31"/>
            <p:cNvSpPr txBox="1"/>
            <p:nvPr/>
          </p:nvSpPr>
          <p:spPr>
            <a:xfrm>
              <a:off x="752475" y="2211387"/>
              <a:ext cx="37465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ON</a:t>
              </a:r>
              <a:endParaRPr/>
            </a:p>
          </p:txBody>
        </p:sp>
        <p:sp>
          <p:nvSpPr>
            <p:cNvPr id="1550" name="Google Shape;1550;p31"/>
            <p:cNvSpPr txBox="1"/>
            <p:nvPr/>
          </p:nvSpPr>
          <p:spPr>
            <a:xfrm>
              <a:off x="695325" y="2516187"/>
              <a:ext cx="493712"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000"/>
                </a:buClr>
                <a:buSzPts val="1000"/>
                <a:buFont typeface="Arial"/>
                <a:buNone/>
              </a:pPr>
              <a:r>
                <a:rPr b="1" i="0" lang="en-US" sz="1000" u="none">
                  <a:solidFill>
                    <a:srgbClr val="FFC000"/>
                  </a:solidFill>
                  <a:latin typeface="Arial"/>
                  <a:ea typeface="Arial"/>
                  <a:cs typeface="Arial"/>
                  <a:sym typeface="Arial"/>
                </a:rPr>
                <a:t>INOP</a:t>
              </a:r>
              <a:endParaRPr/>
            </a:p>
          </p:txBody>
        </p:sp>
        <p:cxnSp>
          <p:nvCxnSpPr>
            <p:cNvPr id="1551" name="Google Shape;1551;p31"/>
            <p:cNvCxnSpPr/>
            <p:nvPr/>
          </p:nvCxnSpPr>
          <p:spPr>
            <a:xfrm>
              <a:off x="657225" y="2486025"/>
              <a:ext cx="571500" cy="0"/>
            </a:xfrm>
            <a:prstGeom prst="straightConnector1">
              <a:avLst/>
            </a:prstGeom>
            <a:noFill/>
            <a:ln cap="flat" cmpd="sng" w="28575">
              <a:solidFill>
                <a:schemeClr val="dk1"/>
              </a:solidFill>
              <a:prstDash val="solid"/>
              <a:miter lim="800000"/>
              <a:headEnd len="med" w="med" type="none"/>
              <a:tailEnd len="med" w="med" type="none"/>
            </a:ln>
          </p:spPr>
        </p:cxnSp>
        <p:sp>
          <p:nvSpPr>
            <p:cNvPr id="1552" name="Google Shape;1552;p31"/>
            <p:cNvSpPr/>
            <p:nvPr/>
          </p:nvSpPr>
          <p:spPr>
            <a:xfrm>
              <a:off x="809625" y="2209800"/>
              <a:ext cx="257175" cy="257175"/>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53" name="Google Shape;1553;p31"/>
          <p:cNvSpPr txBox="1"/>
          <p:nvPr/>
        </p:nvSpPr>
        <p:spPr>
          <a:xfrm>
            <a:off x="3971925" y="4819650"/>
            <a:ext cx="625475" cy="2460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UPPER</a:t>
            </a:r>
            <a:endParaRPr/>
          </a:p>
        </p:txBody>
      </p:sp>
      <p:sp>
        <p:nvSpPr>
          <p:cNvPr id="1554" name="Google Shape;1554;p31"/>
          <p:cNvSpPr txBox="1"/>
          <p:nvPr/>
        </p:nvSpPr>
        <p:spPr>
          <a:xfrm>
            <a:off x="4781550" y="4829175"/>
            <a:ext cx="661987" cy="2460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LOWER</a:t>
            </a:r>
            <a:endParaRPr/>
          </a:p>
        </p:txBody>
      </p:sp>
      <p:sp>
        <p:nvSpPr>
          <p:cNvPr id="1555" name="Google Shape;1555;p31"/>
          <p:cNvSpPr txBox="1"/>
          <p:nvPr/>
        </p:nvSpPr>
        <p:spPr>
          <a:xfrm>
            <a:off x="3114675" y="6026150"/>
            <a:ext cx="3152775"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PILOTS OVERHEAD PANEL</a:t>
            </a:r>
            <a:endParaRPr/>
          </a:p>
        </p:txBody>
      </p:sp>
      <p:sp>
        <p:nvSpPr>
          <p:cNvPr id="1556" name="Google Shape;1556;p31"/>
          <p:cNvSpPr txBox="1"/>
          <p:nvPr/>
        </p:nvSpPr>
        <p:spPr>
          <a:xfrm>
            <a:off x="6057900" y="5216525"/>
            <a:ext cx="2762250" cy="52387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US" sz="1400" u="none">
                <a:solidFill>
                  <a:srgbClr val="FFFFFF"/>
                </a:solidFill>
                <a:latin typeface="Arial"/>
                <a:ea typeface="Arial"/>
                <a:cs typeface="Arial"/>
                <a:sym typeface="Arial"/>
              </a:rPr>
              <a:t>Yaw dampers are monitored and have a failure light</a:t>
            </a:r>
            <a:endParaRPr/>
          </a:p>
        </p:txBody>
      </p:sp>
    </p:spTree>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560" name="Shape 1560"/>
        <p:cNvGrpSpPr/>
        <p:nvPr/>
      </p:nvGrpSpPr>
      <p:grpSpPr>
        <a:xfrm>
          <a:off x="0" y="0"/>
          <a:ext cx="0" cy="0"/>
          <a:chOff x="0" y="0"/>
          <a:chExt cx="0" cy="0"/>
        </a:xfrm>
      </p:grpSpPr>
      <p:sp>
        <p:nvSpPr>
          <p:cNvPr id="1561" name="Google Shape;1561;p32"/>
          <p:cNvSpPr txBox="1"/>
          <p:nvPr/>
        </p:nvSpPr>
        <p:spPr>
          <a:xfrm>
            <a:off x="4848225" y="895350"/>
            <a:ext cx="1209675" cy="838200"/>
          </a:xfrm>
          <a:prstGeom prst="rect">
            <a:avLst/>
          </a:prstGeom>
          <a:solidFill>
            <a:srgbClr val="40404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62" name="Google Shape;1562;p32"/>
          <p:cNvSpPr txBox="1"/>
          <p:nvPr/>
        </p:nvSpPr>
        <p:spPr>
          <a:xfrm>
            <a:off x="5003800" y="887412"/>
            <a:ext cx="377825" cy="2460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ON</a:t>
            </a:r>
            <a:endParaRPr/>
          </a:p>
        </p:txBody>
      </p:sp>
      <p:cxnSp>
        <p:nvCxnSpPr>
          <p:cNvPr id="1563" name="Google Shape;1563;p32"/>
          <p:cNvCxnSpPr/>
          <p:nvPr/>
        </p:nvCxnSpPr>
        <p:spPr>
          <a:xfrm rot="5400000">
            <a:off x="3853656" y="2294731"/>
            <a:ext cx="477837" cy="0"/>
          </a:xfrm>
          <a:prstGeom prst="straightConnector1">
            <a:avLst/>
          </a:prstGeom>
          <a:noFill/>
          <a:ln cap="flat" cmpd="sng" w="38100">
            <a:solidFill>
              <a:srgbClr val="996633"/>
            </a:solidFill>
            <a:prstDash val="solid"/>
            <a:miter lim="800000"/>
            <a:headEnd len="med" w="med" type="none"/>
            <a:tailEnd len="med" w="med" type="triangle"/>
          </a:ln>
        </p:spPr>
      </p:cxnSp>
      <p:sp>
        <p:nvSpPr>
          <p:cNvPr id="1564" name="Google Shape;1564;p32"/>
          <p:cNvSpPr txBox="1"/>
          <p:nvPr/>
        </p:nvSpPr>
        <p:spPr>
          <a:xfrm flipH="1" rot="10800000">
            <a:off x="6238875" y="5083175"/>
            <a:ext cx="1190625" cy="60325"/>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65" name="Google Shape;1565;p32"/>
          <p:cNvGrpSpPr/>
          <p:nvPr/>
        </p:nvGrpSpPr>
        <p:grpSpPr>
          <a:xfrm flipH="1">
            <a:off x="5233987" y="4927600"/>
            <a:ext cx="852487" cy="255587"/>
            <a:chOff x="0" y="0"/>
            <a:chExt cx="2147483647" cy="2147483647"/>
          </a:xfrm>
        </p:grpSpPr>
        <p:sp>
          <p:nvSpPr>
            <p:cNvPr id="1566" name="Google Shape;1566;p32"/>
            <p:cNvSpPr txBox="1"/>
            <p:nvPr/>
          </p:nvSpPr>
          <p:spPr>
            <a:xfrm flipH="1" rot="10800000">
              <a:off x="0" y="1173775747"/>
              <a:ext cx="799808188" cy="640244399"/>
            </a:xfrm>
            <a:prstGeom prst="rect">
              <a:avLst/>
            </a:prstGeom>
            <a:gradFill>
              <a:gsLst>
                <a:gs pos="0">
                  <a:schemeClr val="dk1"/>
                </a:gs>
                <a:gs pos="50000">
                  <a:srgbClr val="D9D9D9"/>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67" name="Google Shape;1567;p32"/>
            <p:cNvSpPr/>
            <p:nvPr/>
          </p:nvSpPr>
          <p:spPr>
            <a:xfrm>
              <a:off x="273979959" y="0"/>
              <a:ext cx="1302059958" cy="1929245541"/>
            </a:xfrm>
            <a:custGeom>
              <a:rect b="b" l="l" r="r" t="t"/>
              <a:pathLst>
                <a:path extrusionOk="0" h="247650" w="791179">
                  <a:moveTo>
                    <a:pt x="200629" y="0"/>
                  </a:moveTo>
                  <a:lnTo>
                    <a:pt x="600679" y="0"/>
                  </a:lnTo>
                  <a:cubicBezTo>
                    <a:pt x="600880" y="44450"/>
                    <a:pt x="601082" y="88900"/>
                    <a:pt x="601283" y="133350"/>
                  </a:cubicBezTo>
                  <a:lnTo>
                    <a:pt x="791179" y="133350"/>
                  </a:lnTo>
                  <a:lnTo>
                    <a:pt x="791179" y="247650"/>
                  </a:lnTo>
                  <a:lnTo>
                    <a:pt x="604" y="247650"/>
                  </a:lnTo>
                  <a:cubicBezTo>
                    <a:pt x="403" y="208698"/>
                    <a:pt x="201" y="172576"/>
                    <a:pt x="0" y="133624"/>
                  </a:cubicBezTo>
                  <a:lnTo>
                    <a:pt x="201233" y="133350"/>
                  </a:lnTo>
                  <a:cubicBezTo>
                    <a:pt x="201032" y="88900"/>
                    <a:pt x="200830" y="44450"/>
                    <a:pt x="2006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68" name="Google Shape;1568;p32"/>
            <p:cNvGrpSpPr/>
            <p:nvPr/>
          </p:nvGrpSpPr>
          <p:grpSpPr>
            <a:xfrm>
              <a:off x="793238986" y="1117390486"/>
              <a:ext cx="230416079" cy="672182380"/>
              <a:chOff x="0" y="0"/>
              <a:chExt cx="2147483647" cy="2147483646"/>
            </a:xfrm>
          </p:grpSpPr>
          <p:sp>
            <p:nvSpPr>
              <p:cNvPr id="1569" name="Google Shape;1569;p32"/>
              <p:cNvSpPr/>
              <p:nvPr/>
            </p:nvSpPr>
            <p:spPr>
              <a:xfrm rot="10800000">
                <a:off x="0" y="0"/>
                <a:ext cx="1784739542"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70" name="Google Shape;1570;p32"/>
              <p:cNvGrpSpPr/>
              <p:nvPr/>
            </p:nvGrpSpPr>
            <p:grpSpPr>
              <a:xfrm flipH="1" rot="10800000">
                <a:off x="1736345488" y="138499815"/>
                <a:ext cx="411138158" cy="1962655408"/>
                <a:chOff x="1028700" y="3067050"/>
                <a:chExt cx="88900" cy="347662"/>
              </a:xfrm>
            </p:grpSpPr>
            <p:sp>
              <p:nvSpPr>
                <p:cNvPr id="1571" name="Google Shape;1571;p32"/>
                <p:cNvSpPr txBox="1"/>
                <p:nvPr/>
              </p:nvSpPr>
              <p:spPr>
                <a:xfrm flipH="1">
                  <a:off x="1036637" y="3067050"/>
                  <a:ext cx="73025" cy="347662"/>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72" name="Google Shape;1572;p32"/>
                <p:cNvSpPr txBox="1"/>
                <p:nvPr/>
              </p:nvSpPr>
              <p:spPr>
                <a:xfrm flipH="1">
                  <a:off x="1028700"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73" name="Google Shape;1573;p32"/>
              <p:cNvSpPr/>
              <p:nvPr/>
            </p:nvSpPr>
            <p:spPr>
              <a:xfrm flipH="1" rot="10800000">
                <a:off x="16153247" y="453556461"/>
                <a:ext cx="1106385437"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74" name="Google Shape;1574;p32"/>
              <p:cNvSpPr/>
              <p:nvPr/>
            </p:nvSpPr>
            <p:spPr>
              <a:xfrm flipH="1" rot="10800000">
                <a:off x="169590065" y="592409238"/>
                <a:ext cx="823721217"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75" name="Google Shape;1575;p32"/>
              <p:cNvSpPr/>
              <p:nvPr/>
            </p:nvSpPr>
            <p:spPr>
              <a:xfrm flipH="1" rot="10800000">
                <a:off x="173033253" y="691513708"/>
                <a:ext cx="782710419" cy="681823898"/>
              </a:xfrm>
              <a:prstGeom prst="hexagon">
                <a:avLst>
                  <a:gd fmla="val 4957"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76" name="Google Shape;1576;p32"/>
            <p:cNvSpPr/>
            <p:nvPr/>
          </p:nvSpPr>
          <p:spPr>
            <a:xfrm>
              <a:off x="1576039544" y="1012635218"/>
              <a:ext cx="268760886" cy="916611362"/>
            </a:xfrm>
            <a:prstGeom prst="flowChartDelay">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77" name="Google Shape;1577;p32"/>
            <p:cNvSpPr txBox="1"/>
            <p:nvPr/>
          </p:nvSpPr>
          <p:spPr>
            <a:xfrm>
              <a:off x="500993108" y="750746656"/>
              <a:ext cx="1022860079" cy="139673699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578" name="Google Shape;1578;p32"/>
            <p:cNvCxnSpPr/>
            <p:nvPr/>
          </p:nvCxnSpPr>
          <p:spPr>
            <a:xfrm>
              <a:off x="772363893" y="384102392"/>
              <a:ext cx="1375119753" cy="0"/>
            </a:xfrm>
            <a:prstGeom prst="straightConnector1">
              <a:avLst/>
            </a:prstGeom>
            <a:noFill/>
            <a:ln cap="flat" cmpd="dbl" w="85725">
              <a:solidFill>
                <a:schemeClr val="dk1"/>
              </a:solidFill>
              <a:prstDash val="solid"/>
              <a:miter lim="800000"/>
              <a:headEnd len="med" w="med" type="none"/>
              <a:tailEnd len="med" w="med" type="none"/>
            </a:ln>
          </p:spPr>
        </p:cxnSp>
      </p:grpSp>
      <p:sp>
        <p:nvSpPr>
          <p:cNvPr id="1579" name="Google Shape;1579;p32"/>
          <p:cNvSpPr txBox="1"/>
          <p:nvPr/>
        </p:nvSpPr>
        <p:spPr>
          <a:xfrm>
            <a:off x="295275" y="5054600"/>
            <a:ext cx="2381250" cy="51752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66"/>
              </a:buClr>
              <a:buSzPts val="1400"/>
              <a:buFont typeface="Arial"/>
              <a:buNone/>
            </a:pPr>
            <a:r>
              <a:rPr b="1" i="0" lang="en-US" sz="1400" u="none">
                <a:solidFill>
                  <a:srgbClr val="000066"/>
                </a:solidFill>
                <a:latin typeface="Arial"/>
                <a:ea typeface="Arial"/>
                <a:cs typeface="Arial"/>
                <a:sym typeface="Arial"/>
              </a:rPr>
              <a:t>yaw damping DOES NOT move the rudder pedals</a:t>
            </a:r>
            <a:endParaRPr/>
          </a:p>
        </p:txBody>
      </p:sp>
      <p:sp>
        <p:nvSpPr>
          <p:cNvPr id="1580" name="Google Shape;1580;p32"/>
          <p:cNvSpPr txBox="1"/>
          <p:nvPr/>
        </p:nvSpPr>
        <p:spPr>
          <a:xfrm flipH="1" rot="10800000">
            <a:off x="3167062" y="5056187"/>
            <a:ext cx="485775" cy="115887"/>
          </a:xfrm>
          <a:prstGeom prst="rect">
            <a:avLst/>
          </a:prstGeom>
          <a:gradFill>
            <a:gsLst>
              <a:gs pos="0">
                <a:schemeClr val="dk1"/>
              </a:gs>
              <a:gs pos="50000">
                <a:srgbClr val="D9D9D9"/>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81" name="Google Shape;1581;p32"/>
          <p:cNvGrpSpPr/>
          <p:nvPr/>
        </p:nvGrpSpPr>
        <p:grpSpPr>
          <a:xfrm rot="300000">
            <a:off x="7183437" y="4799012"/>
            <a:ext cx="1638300" cy="415925"/>
            <a:chOff x="0" y="0"/>
            <a:chExt cx="2147483647" cy="2147483647"/>
          </a:xfrm>
        </p:grpSpPr>
        <p:sp>
          <p:nvSpPr>
            <p:cNvPr id="1582" name="Google Shape;1582;p32"/>
            <p:cNvSpPr/>
            <p:nvPr/>
          </p:nvSpPr>
          <p:spPr>
            <a:xfrm>
              <a:off x="337104579" y="475396994"/>
              <a:ext cx="124853706" cy="1672086652"/>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83" name="Google Shape;1583;p32"/>
            <p:cNvSpPr/>
            <p:nvPr/>
          </p:nvSpPr>
          <p:spPr>
            <a:xfrm>
              <a:off x="0" y="0"/>
              <a:ext cx="2147483647" cy="1262261536"/>
            </a:xfrm>
            <a:custGeom>
              <a:rect b="b" l="l" r="r" t="t"/>
              <a:pathLst>
                <a:path extrusionOk="0" h="317500" w="1438275">
                  <a:moveTo>
                    <a:pt x="190500" y="34925"/>
                  </a:moveTo>
                  <a:cubicBezTo>
                    <a:pt x="396875" y="0"/>
                    <a:pt x="1022350" y="155575"/>
                    <a:pt x="1438275" y="215900"/>
                  </a:cubicBezTo>
                  <a:cubicBezTo>
                    <a:pt x="1016000" y="238125"/>
                    <a:pt x="393700" y="317500"/>
                    <a:pt x="180975" y="282575"/>
                  </a:cubicBezTo>
                  <a:cubicBezTo>
                    <a:pt x="28575" y="222251"/>
                    <a:pt x="0" y="98095"/>
                    <a:pt x="190500" y="34925"/>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84" name="Google Shape;1584;p32"/>
            <p:cNvSpPr/>
            <p:nvPr/>
          </p:nvSpPr>
          <p:spPr>
            <a:xfrm>
              <a:off x="162310982" y="426222974"/>
              <a:ext cx="91559383" cy="360646149"/>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85" name="Google Shape;1585;p32"/>
          <p:cNvSpPr txBox="1"/>
          <p:nvPr/>
        </p:nvSpPr>
        <p:spPr>
          <a:xfrm flipH="1" rot="10800000">
            <a:off x="1181100" y="4654550"/>
            <a:ext cx="2686050" cy="60325"/>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86" name="Google Shape;1586;p32"/>
          <p:cNvSpPr txBox="1"/>
          <p:nvPr/>
        </p:nvSpPr>
        <p:spPr>
          <a:xfrm flipH="1" rot="10800000">
            <a:off x="4533900" y="5073650"/>
            <a:ext cx="752475" cy="60325"/>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87" name="Google Shape;1587;p32"/>
          <p:cNvGrpSpPr/>
          <p:nvPr/>
        </p:nvGrpSpPr>
        <p:grpSpPr>
          <a:xfrm>
            <a:off x="7381871" y="5043487"/>
            <a:ext cx="139704" cy="120650"/>
            <a:chOff x="0" y="0"/>
            <a:chExt cx="2147483647" cy="2147483646"/>
          </a:xfrm>
        </p:grpSpPr>
        <p:sp>
          <p:nvSpPr>
            <p:cNvPr id="1588" name="Google Shape;1588;p32"/>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89" name="Google Shape;1589;p32"/>
            <p:cNvGrpSpPr/>
            <p:nvPr/>
          </p:nvGrpSpPr>
          <p:grpSpPr>
            <a:xfrm rot="10800000">
              <a:off x="0" y="138500403"/>
              <a:ext cx="412552736" cy="1953696214"/>
              <a:chOff x="1027112" y="3068637"/>
              <a:chExt cx="88900" cy="346075"/>
            </a:xfrm>
          </p:grpSpPr>
          <p:sp>
            <p:nvSpPr>
              <p:cNvPr id="1590" name="Google Shape;1590;p32"/>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91" name="Google Shape;1591;p32"/>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92" name="Google Shape;1592;p32"/>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93" name="Google Shape;1593;p32"/>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94" name="Google Shape;1594;p32"/>
            <p:cNvSpPr/>
            <p:nvPr/>
          </p:nvSpPr>
          <p:spPr>
            <a:xfrm rot="10800000">
              <a:off x="1195794566" y="706401557"/>
              <a:ext cx="7564674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95" name="Google Shape;1595;p32"/>
          <p:cNvSpPr/>
          <p:nvPr/>
        </p:nvSpPr>
        <p:spPr>
          <a:xfrm>
            <a:off x="3524250" y="4841875"/>
            <a:ext cx="792162" cy="350837"/>
          </a:xfrm>
          <a:custGeom>
            <a:rect b="b" l="l" r="r" t="t"/>
            <a:pathLst>
              <a:path extrusionOk="0" h="247650" w="791179">
                <a:moveTo>
                  <a:pt x="200629" y="0"/>
                </a:moveTo>
                <a:lnTo>
                  <a:pt x="600679" y="0"/>
                </a:lnTo>
                <a:cubicBezTo>
                  <a:pt x="600880" y="44450"/>
                  <a:pt x="601082" y="88900"/>
                  <a:pt x="601283" y="133350"/>
                </a:cubicBezTo>
                <a:lnTo>
                  <a:pt x="791179" y="133350"/>
                </a:lnTo>
                <a:lnTo>
                  <a:pt x="791179" y="247650"/>
                </a:lnTo>
                <a:lnTo>
                  <a:pt x="604" y="247650"/>
                </a:lnTo>
                <a:cubicBezTo>
                  <a:pt x="403" y="208698"/>
                  <a:pt x="201" y="172576"/>
                  <a:pt x="0" y="133624"/>
                </a:cubicBezTo>
                <a:lnTo>
                  <a:pt x="201233" y="133350"/>
                </a:lnTo>
                <a:cubicBezTo>
                  <a:pt x="201032" y="88900"/>
                  <a:pt x="200830" y="44450"/>
                  <a:pt x="2006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96" name="Google Shape;1596;p32"/>
          <p:cNvSpPr/>
          <p:nvPr/>
        </p:nvSpPr>
        <p:spPr>
          <a:xfrm rot="-5400000">
            <a:off x="2927350" y="5000625"/>
            <a:ext cx="198437" cy="227012"/>
          </a:xfrm>
          <a:prstGeom prst="flowChartDelay">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97" name="Google Shape;1597;p32"/>
          <p:cNvSpPr/>
          <p:nvPr/>
        </p:nvSpPr>
        <p:spPr>
          <a:xfrm flipH="1" rot="60000">
            <a:off x="3913187" y="4641850"/>
            <a:ext cx="46037" cy="331787"/>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98" name="Google Shape;1598;p32"/>
          <p:cNvGrpSpPr/>
          <p:nvPr/>
        </p:nvGrpSpPr>
        <p:grpSpPr>
          <a:xfrm>
            <a:off x="3824283" y="4624387"/>
            <a:ext cx="139704" cy="120650"/>
            <a:chOff x="0" y="0"/>
            <a:chExt cx="2147483647" cy="2147483646"/>
          </a:xfrm>
        </p:grpSpPr>
        <p:sp>
          <p:nvSpPr>
            <p:cNvPr id="1599" name="Google Shape;1599;p32"/>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00" name="Google Shape;1600;p32"/>
            <p:cNvGrpSpPr/>
            <p:nvPr/>
          </p:nvGrpSpPr>
          <p:grpSpPr>
            <a:xfrm rot="10800000">
              <a:off x="0" y="138500403"/>
              <a:ext cx="412552736" cy="1953696214"/>
              <a:chOff x="1027112" y="3068637"/>
              <a:chExt cx="88900" cy="346075"/>
            </a:xfrm>
          </p:grpSpPr>
          <p:sp>
            <p:nvSpPr>
              <p:cNvPr id="1601" name="Google Shape;1601;p32"/>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02" name="Google Shape;1602;p32"/>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03" name="Google Shape;1603;p32"/>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04" name="Google Shape;1604;p32"/>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05" name="Google Shape;1605;p32"/>
            <p:cNvSpPr/>
            <p:nvPr/>
          </p:nvSpPr>
          <p:spPr>
            <a:xfrm rot="10800000">
              <a:off x="1195779166" y="706401557"/>
              <a:ext cx="7564828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606" name="Google Shape;1606;p32"/>
          <p:cNvGrpSpPr/>
          <p:nvPr/>
        </p:nvGrpSpPr>
        <p:grpSpPr>
          <a:xfrm>
            <a:off x="3840162" y="5045075"/>
            <a:ext cx="139704" cy="122237"/>
            <a:chOff x="0" y="0"/>
            <a:chExt cx="2147483647" cy="2147483646"/>
          </a:xfrm>
        </p:grpSpPr>
        <p:sp>
          <p:nvSpPr>
            <p:cNvPr id="1607" name="Google Shape;1607;p32"/>
            <p:cNvSpPr/>
            <p:nvPr/>
          </p:nvSpPr>
          <p:spPr>
            <a:xfrm rot="10800000">
              <a:off x="0" y="0"/>
              <a:ext cx="1790863978"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08" name="Google Shape;1608;p32"/>
            <p:cNvGrpSpPr/>
            <p:nvPr/>
          </p:nvGrpSpPr>
          <p:grpSpPr>
            <a:xfrm flipH="1" rot="10800000">
              <a:off x="1734934643" y="138500403"/>
              <a:ext cx="412549003" cy="1953696214"/>
              <a:chOff x="1027112" y="3068637"/>
              <a:chExt cx="88900" cy="346075"/>
            </a:xfrm>
          </p:grpSpPr>
          <p:sp>
            <p:nvSpPr>
              <p:cNvPr id="1609" name="Google Shape;1609;p32"/>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10" name="Google Shape;1610;p32"/>
              <p:cNvSpPr txBox="1"/>
              <p:nvPr/>
            </p:nvSpPr>
            <p:spPr>
              <a:xfrm flipH="1">
                <a:off x="1027112"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11" name="Google Shape;1611;p32"/>
            <p:cNvSpPr/>
            <p:nvPr/>
          </p:nvSpPr>
          <p:spPr>
            <a:xfrm flipH="1" rot="10800000">
              <a:off x="16208678" y="453556461"/>
              <a:ext cx="1110182062"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12" name="Google Shape;1612;p32"/>
            <p:cNvSpPr/>
            <p:nvPr/>
          </p:nvSpPr>
          <p:spPr>
            <a:xfrm flipH="1" rot="10800000">
              <a:off x="170172023" y="592409238"/>
              <a:ext cx="82654786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13" name="Google Shape;1613;p32"/>
            <p:cNvSpPr/>
            <p:nvPr/>
          </p:nvSpPr>
          <p:spPr>
            <a:xfrm flipH="1" rot="10800000">
              <a:off x="195223713" y="697239618"/>
              <a:ext cx="756476042" cy="697222604"/>
            </a:xfrm>
            <a:prstGeom prst="hexagon">
              <a:avLst>
                <a:gd fmla="val 526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614" name="Google Shape;1614;p32"/>
          <p:cNvGrpSpPr/>
          <p:nvPr/>
        </p:nvGrpSpPr>
        <p:grpSpPr>
          <a:xfrm>
            <a:off x="2990850" y="5049837"/>
            <a:ext cx="174631" cy="133350"/>
            <a:chOff x="0" y="0"/>
            <a:chExt cx="2147483647" cy="2147483646"/>
          </a:xfrm>
        </p:grpSpPr>
        <p:sp>
          <p:nvSpPr>
            <p:cNvPr id="1615" name="Google Shape;1615;p32"/>
            <p:cNvSpPr/>
            <p:nvPr/>
          </p:nvSpPr>
          <p:spPr>
            <a:xfrm rot="10800000">
              <a:off x="0" y="0"/>
              <a:ext cx="1790851014"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16" name="Google Shape;1616;p32"/>
            <p:cNvGrpSpPr/>
            <p:nvPr/>
          </p:nvGrpSpPr>
          <p:grpSpPr>
            <a:xfrm flipH="1" rot="10800000">
              <a:off x="1734937630" y="120616497"/>
              <a:ext cx="412546016" cy="1971614470"/>
              <a:chOff x="1027112" y="3068637"/>
              <a:chExt cx="88900" cy="349250"/>
            </a:xfrm>
          </p:grpSpPr>
          <p:sp>
            <p:nvSpPr>
              <p:cNvPr id="1617" name="Google Shape;1617;p32"/>
              <p:cNvSpPr txBox="1"/>
              <p:nvPr/>
            </p:nvSpPr>
            <p:spPr>
              <a:xfrm flipH="1">
                <a:off x="1036637" y="3068637"/>
                <a:ext cx="71437" cy="349250"/>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18" name="Google Shape;1618;p32"/>
              <p:cNvSpPr txBox="1"/>
              <p:nvPr/>
            </p:nvSpPr>
            <p:spPr>
              <a:xfrm flipH="1">
                <a:off x="1027112" y="3144837"/>
                <a:ext cx="88900" cy="200025"/>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19" name="Google Shape;1619;p32"/>
            <p:cNvSpPr/>
            <p:nvPr/>
          </p:nvSpPr>
          <p:spPr>
            <a:xfrm flipH="1" rot="10800000">
              <a:off x="16208560" y="453556461"/>
              <a:ext cx="1110174026"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20" name="Google Shape;1620;p32"/>
            <p:cNvSpPr/>
            <p:nvPr/>
          </p:nvSpPr>
          <p:spPr>
            <a:xfrm flipH="1" rot="10800000">
              <a:off x="170170791" y="592409238"/>
              <a:ext cx="826541880"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21" name="Google Shape;1621;p32"/>
            <p:cNvSpPr/>
            <p:nvPr/>
          </p:nvSpPr>
          <p:spPr>
            <a:xfrm flipH="1" rot="10800000">
              <a:off x="195222299" y="690263201"/>
              <a:ext cx="761360031" cy="715827882"/>
            </a:xfrm>
            <a:prstGeom prst="hexagon">
              <a:avLst>
                <a:gd fmla="val 5368"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22" name="Google Shape;1622;p32"/>
          <p:cNvSpPr/>
          <p:nvPr/>
        </p:nvSpPr>
        <p:spPr>
          <a:xfrm>
            <a:off x="4316412" y="5026025"/>
            <a:ext cx="163512" cy="166687"/>
          </a:xfrm>
          <a:prstGeom prst="flowChartDelay">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23" name="Google Shape;1623;p32"/>
          <p:cNvSpPr txBox="1"/>
          <p:nvPr/>
        </p:nvSpPr>
        <p:spPr>
          <a:xfrm>
            <a:off x="3662362" y="4978400"/>
            <a:ext cx="622300" cy="2540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24" name="Google Shape;1624;p32"/>
          <p:cNvGrpSpPr/>
          <p:nvPr/>
        </p:nvGrpSpPr>
        <p:grpSpPr>
          <a:xfrm>
            <a:off x="4411662" y="5049837"/>
            <a:ext cx="138107" cy="122237"/>
            <a:chOff x="0" y="0"/>
            <a:chExt cx="2147483647" cy="2147483646"/>
          </a:xfrm>
        </p:grpSpPr>
        <p:sp>
          <p:nvSpPr>
            <p:cNvPr id="1625" name="Google Shape;1625;p32"/>
            <p:cNvSpPr/>
            <p:nvPr/>
          </p:nvSpPr>
          <p:spPr>
            <a:xfrm rot="10800000">
              <a:off x="0" y="0"/>
              <a:ext cx="1790979819"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26" name="Google Shape;1626;p32"/>
            <p:cNvGrpSpPr/>
            <p:nvPr/>
          </p:nvGrpSpPr>
          <p:grpSpPr>
            <a:xfrm flipH="1" rot="10800000">
              <a:off x="1749654382" y="138500403"/>
              <a:ext cx="397829264" cy="1953696214"/>
              <a:chOff x="1030287" y="3068637"/>
              <a:chExt cx="85725" cy="346075"/>
            </a:xfrm>
          </p:grpSpPr>
          <p:sp>
            <p:nvSpPr>
              <p:cNvPr id="1627" name="Google Shape;1627;p32"/>
              <p:cNvSpPr txBox="1"/>
              <p:nvPr/>
            </p:nvSpPr>
            <p:spPr>
              <a:xfrm flipH="1">
                <a:off x="1036637" y="3068637"/>
                <a:ext cx="69850"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28" name="Google Shape;1628;p32"/>
              <p:cNvSpPr txBox="1"/>
              <p:nvPr/>
            </p:nvSpPr>
            <p:spPr>
              <a:xfrm flipH="1">
                <a:off x="1030287" y="3143250"/>
                <a:ext cx="85725"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29" name="Google Shape;1629;p32"/>
            <p:cNvSpPr/>
            <p:nvPr/>
          </p:nvSpPr>
          <p:spPr>
            <a:xfrm flipH="1" rot="10800000">
              <a:off x="16209726" y="453556461"/>
              <a:ext cx="1110253874"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30" name="Google Shape;1630;p32"/>
            <p:cNvSpPr/>
            <p:nvPr/>
          </p:nvSpPr>
          <p:spPr>
            <a:xfrm flipH="1" rot="10800000">
              <a:off x="170183031" y="592409238"/>
              <a:ext cx="826601328"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31" name="Google Shape;1631;p32"/>
            <p:cNvSpPr/>
            <p:nvPr/>
          </p:nvSpPr>
          <p:spPr>
            <a:xfrm flipH="1" rot="10800000">
              <a:off x="197471161" y="697221961"/>
              <a:ext cx="765224761" cy="697240262"/>
            </a:xfrm>
            <a:prstGeom prst="hexagon">
              <a:avLst>
                <a:gd fmla="val 520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cxnSp>
        <p:nvCxnSpPr>
          <p:cNvPr id="1632" name="Google Shape;1632;p32"/>
          <p:cNvCxnSpPr/>
          <p:nvPr/>
        </p:nvCxnSpPr>
        <p:spPr>
          <a:xfrm>
            <a:off x="3827462" y="4911725"/>
            <a:ext cx="836612" cy="0"/>
          </a:xfrm>
          <a:prstGeom prst="straightConnector1">
            <a:avLst/>
          </a:prstGeom>
          <a:noFill/>
          <a:ln cap="flat" cmpd="dbl" w="85725">
            <a:solidFill>
              <a:schemeClr val="dk1"/>
            </a:solidFill>
            <a:prstDash val="solid"/>
            <a:miter lim="800000"/>
            <a:headEnd len="med" w="med" type="none"/>
            <a:tailEnd len="med" w="med" type="none"/>
          </a:ln>
        </p:spPr>
      </p:cxnSp>
      <p:sp>
        <p:nvSpPr>
          <p:cNvPr id="1633" name="Google Shape;1633;p32"/>
          <p:cNvSpPr txBox="1"/>
          <p:nvPr/>
        </p:nvSpPr>
        <p:spPr>
          <a:xfrm>
            <a:off x="4354512" y="4743450"/>
            <a:ext cx="485775" cy="261937"/>
          </a:xfrm>
          <a:prstGeom prst="rect">
            <a:avLst/>
          </a:prstGeom>
          <a:solidFill>
            <a:srgbClr val="0099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HYD</a:t>
            </a:r>
            <a:endParaRPr/>
          </a:p>
        </p:txBody>
      </p:sp>
      <p:grpSp>
        <p:nvGrpSpPr>
          <p:cNvPr id="1634" name="Google Shape;1634;p32"/>
          <p:cNvGrpSpPr/>
          <p:nvPr/>
        </p:nvGrpSpPr>
        <p:grpSpPr>
          <a:xfrm>
            <a:off x="933450" y="4067175"/>
            <a:ext cx="219075" cy="838200"/>
            <a:chOff x="0" y="0"/>
            <a:chExt cx="2147483647" cy="2147483646"/>
          </a:xfrm>
        </p:grpSpPr>
        <p:sp>
          <p:nvSpPr>
            <p:cNvPr id="1635" name="Google Shape;1635;p32"/>
            <p:cNvSpPr/>
            <p:nvPr/>
          </p:nvSpPr>
          <p:spPr>
            <a:xfrm>
              <a:off x="1338286851" y="215563037"/>
              <a:ext cx="731394213" cy="1761097731"/>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36" name="Google Shape;1636;p32"/>
            <p:cNvSpPr/>
            <p:nvPr/>
          </p:nvSpPr>
          <p:spPr>
            <a:xfrm rot="-600000">
              <a:off x="1338286493" y="992397901"/>
              <a:ext cx="684704933" cy="178956955"/>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37" name="Google Shape;1637;p32"/>
            <p:cNvGrpSpPr/>
            <p:nvPr/>
          </p:nvGrpSpPr>
          <p:grpSpPr>
            <a:xfrm>
              <a:off x="0" y="0"/>
              <a:ext cx="2147483647" cy="366048314"/>
              <a:chOff x="1819275" y="5648325"/>
              <a:chExt cx="219075" cy="142875"/>
            </a:xfrm>
          </p:grpSpPr>
          <p:sp>
            <p:nvSpPr>
              <p:cNvPr id="1638" name="Google Shape;1638;p32"/>
              <p:cNvSpPr/>
              <p:nvPr/>
            </p:nvSpPr>
            <p:spPr>
              <a:xfrm>
                <a:off x="1819275" y="5648325"/>
                <a:ext cx="219075" cy="142875"/>
              </a:xfrm>
              <a:prstGeom prst="roundRect">
                <a:avLst>
                  <a:gd fmla="val 16667" name="adj"/>
                </a:avLst>
              </a:prstGeom>
              <a:solidFill>
                <a:srgbClr val="00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descr="Trellis" id="1639" name="Google Shape;1639;p32"/>
              <p:cNvSpPr/>
              <p:nvPr/>
            </p:nvSpPr>
            <p:spPr>
              <a:xfrm>
                <a:off x="1857375" y="5648325"/>
                <a:ext cx="180975" cy="13335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640" name="Google Shape;1640;p32"/>
            <p:cNvGrpSpPr/>
            <p:nvPr/>
          </p:nvGrpSpPr>
          <p:grpSpPr>
            <a:xfrm>
              <a:off x="0" y="1781435332"/>
              <a:ext cx="2147483647" cy="366048314"/>
              <a:chOff x="1819275" y="5648325"/>
              <a:chExt cx="219075" cy="142875"/>
            </a:xfrm>
          </p:grpSpPr>
          <p:sp>
            <p:nvSpPr>
              <p:cNvPr id="1641" name="Google Shape;1641;p32"/>
              <p:cNvSpPr/>
              <p:nvPr/>
            </p:nvSpPr>
            <p:spPr>
              <a:xfrm>
                <a:off x="1819275" y="5648325"/>
                <a:ext cx="219075" cy="142875"/>
              </a:xfrm>
              <a:prstGeom prst="roundRect">
                <a:avLst>
                  <a:gd fmla="val 16667" name="adj"/>
                </a:avLst>
              </a:prstGeom>
              <a:solidFill>
                <a:srgbClr val="00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descr="Trellis" id="1642" name="Google Shape;1642;p32"/>
              <p:cNvSpPr/>
              <p:nvPr/>
            </p:nvSpPr>
            <p:spPr>
              <a:xfrm>
                <a:off x="1857375" y="5648325"/>
                <a:ext cx="180975" cy="13335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grpSp>
        <p:nvGrpSpPr>
          <p:cNvPr id="1643" name="Google Shape;1643;p32"/>
          <p:cNvGrpSpPr/>
          <p:nvPr/>
        </p:nvGrpSpPr>
        <p:grpSpPr>
          <a:xfrm>
            <a:off x="1068387" y="4616450"/>
            <a:ext cx="139704" cy="122237"/>
            <a:chOff x="0" y="0"/>
            <a:chExt cx="2147483647" cy="2147483646"/>
          </a:xfrm>
        </p:grpSpPr>
        <p:sp>
          <p:nvSpPr>
            <p:cNvPr id="1644" name="Google Shape;1644;p32"/>
            <p:cNvSpPr/>
            <p:nvPr/>
          </p:nvSpPr>
          <p:spPr>
            <a:xfrm rot="10800000">
              <a:off x="0" y="0"/>
              <a:ext cx="1790863978"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45" name="Google Shape;1645;p32"/>
            <p:cNvGrpSpPr/>
            <p:nvPr/>
          </p:nvGrpSpPr>
          <p:grpSpPr>
            <a:xfrm flipH="1" rot="10800000">
              <a:off x="1734934643" y="138500403"/>
              <a:ext cx="412549003" cy="1953696214"/>
              <a:chOff x="1027112" y="3068637"/>
              <a:chExt cx="88900" cy="346075"/>
            </a:xfrm>
          </p:grpSpPr>
          <p:sp>
            <p:nvSpPr>
              <p:cNvPr id="1646" name="Google Shape;1646;p32"/>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47" name="Google Shape;1647;p32"/>
              <p:cNvSpPr txBox="1"/>
              <p:nvPr/>
            </p:nvSpPr>
            <p:spPr>
              <a:xfrm flipH="1">
                <a:off x="1027112"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48" name="Google Shape;1648;p32"/>
            <p:cNvSpPr/>
            <p:nvPr/>
          </p:nvSpPr>
          <p:spPr>
            <a:xfrm flipH="1" rot="10800000">
              <a:off x="16208678" y="453556461"/>
              <a:ext cx="1110182062"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49" name="Google Shape;1649;p32"/>
            <p:cNvSpPr/>
            <p:nvPr/>
          </p:nvSpPr>
          <p:spPr>
            <a:xfrm flipH="1" rot="10800000">
              <a:off x="170172023" y="592409238"/>
              <a:ext cx="82654786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50" name="Google Shape;1650;p32"/>
            <p:cNvSpPr/>
            <p:nvPr/>
          </p:nvSpPr>
          <p:spPr>
            <a:xfrm flipH="1" rot="10800000">
              <a:off x="195223713" y="697239618"/>
              <a:ext cx="756476042" cy="697222604"/>
            </a:xfrm>
            <a:prstGeom prst="hexagon">
              <a:avLst>
                <a:gd fmla="val 526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651" name="Google Shape;1651;p32"/>
          <p:cNvGrpSpPr/>
          <p:nvPr/>
        </p:nvGrpSpPr>
        <p:grpSpPr>
          <a:xfrm>
            <a:off x="5272083" y="5043487"/>
            <a:ext cx="139704" cy="120650"/>
            <a:chOff x="0" y="0"/>
            <a:chExt cx="2147483647" cy="2147483646"/>
          </a:xfrm>
        </p:grpSpPr>
        <p:sp>
          <p:nvSpPr>
            <p:cNvPr id="1652" name="Google Shape;1652;p32"/>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53" name="Google Shape;1653;p32"/>
            <p:cNvGrpSpPr/>
            <p:nvPr/>
          </p:nvGrpSpPr>
          <p:grpSpPr>
            <a:xfrm rot="10800000">
              <a:off x="0" y="138500403"/>
              <a:ext cx="412552736" cy="1953696214"/>
              <a:chOff x="1027112" y="3068637"/>
              <a:chExt cx="88900" cy="346075"/>
            </a:xfrm>
          </p:grpSpPr>
          <p:sp>
            <p:nvSpPr>
              <p:cNvPr id="1654" name="Google Shape;1654;p32"/>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55" name="Google Shape;1655;p32"/>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56" name="Google Shape;1656;p32"/>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57" name="Google Shape;1657;p32"/>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58" name="Google Shape;1658;p32"/>
            <p:cNvSpPr/>
            <p:nvPr/>
          </p:nvSpPr>
          <p:spPr>
            <a:xfrm rot="10800000">
              <a:off x="1195779166" y="706401557"/>
              <a:ext cx="7564828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659" name="Google Shape;1659;p32"/>
          <p:cNvGrpSpPr/>
          <p:nvPr/>
        </p:nvGrpSpPr>
        <p:grpSpPr>
          <a:xfrm>
            <a:off x="5324475" y="5040312"/>
            <a:ext cx="174631" cy="133350"/>
            <a:chOff x="0" y="0"/>
            <a:chExt cx="2147483647" cy="2147483646"/>
          </a:xfrm>
        </p:grpSpPr>
        <p:sp>
          <p:nvSpPr>
            <p:cNvPr id="1660" name="Google Shape;1660;p32"/>
            <p:cNvSpPr/>
            <p:nvPr/>
          </p:nvSpPr>
          <p:spPr>
            <a:xfrm rot="10800000">
              <a:off x="0" y="0"/>
              <a:ext cx="1790851014"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61" name="Google Shape;1661;p32"/>
            <p:cNvGrpSpPr/>
            <p:nvPr/>
          </p:nvGrpSpPr>
          <p:grpSpPr>
            <a:xfrm flipH="1" rot="10800000">
              <a:off x="1734937630" y="120616497"/>
              <a:ext cx="412546016" cy="1971614470"/>
              <a:chOff x="1027112" y="3068637"/>
              <a:chExt cx="88900" cy="349250"/>
            </a:xfrm>
          </p:grpSpPr>
          <p:sp>
            <p:nvSpPr>
              <p:cNvPr id="1662" name="Google Shape;1662;p32"/>
              <p:cNvSpPr txBox="1"/>
              <p:nvPr/>
            </p:nvSpPr>
            <p:spPr>
              <a:xfrm flipH="1">
                <a:off x="1036637" y="3068637"/>
                <a:ext cx="71437" cy="349250"/>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63" name="Google Shape;1663;p32"/>
              <p:cNvSpPr txBox="1"/>
              <p:nvPr/>
            </p:nvSpPr>
            <p:spPr>
              <a:xfrm flipH="1">
                <a:off x="1027112" y="3144837"/>
                <a:ext cx="88900" cy="200025"/>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64" name="Google Shape;1664;p32"/>
            <p:cNvSpPr/>
            <p:nvPr/>
          </p:nvSpPr>
          <p:spPr>
            <a:xfrm flipH="1" rot="10800000">
              <a:off x="16208560" y="453556461"/>
              <a:ext cx="1110174026"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65" name="Google Shape;1665;p32"/>
            <p:cNvSpPr/>
            <p:nvPr/>
          </p:nvSpPr>
          <p:spPr>
            <a:xfrm flipH="1" rot="10800000">
              <a:off x="170170791" y="592409238"/>
              <a:ext cx="826541880"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66" name="Google Shape;1666;p32"/>
            <p:cNvSpPr/>
            <p:nvPr/>
          </p:nvSpPr>
          <p:spPr>
            <a:xfrm flipH="1" rot="10800000">
              <a:off x="195222299" y="690263201"/>
              <a:ext cx="761360031" cy="715827882"/>
            </a:xfrm>
            <a:prstGeom prst="hexagon">
              <a:avLst>
                <a:gd fmla="val 5368"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667" name="Google Shape;1667;p32"/>
          <p:cNvGrpSpPr/>
          <p:nvPr/>
        </p:nvGrpSpPr>
        <p:grpSpPr>
          <a:xfrm>
            <a:off x="6126162" y="5049837"/>
            <a:ext cx="138107" cy="122237"/>
            <a:chOff x="0" y="0"/>
            <a:chExt cx="2147483647" cy="2147483646"/>
          </a:xfrm>
        </p:grpSpPr>
        <p:sp>
          <p:nvSpPr>
            <p:cNvPr id="1668" name="Google Shape;1668;p32"/>
            <p:cNvSpPr/>
            <p:nvPr/>
          </p:nvSpPr>
          <p:spPr>
            <a:xfrm rot="10800000">
              <a:off x="0" y="0"/>
              <a:ext cx="1790979819"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69" name="Google Shape;1669;p32"/>
            <p:cNvGrpSpPr/>
            <p:nvPr/>
          </p:nvGrpSpPr>
          <p:grpSpPr>
            <a:xfrm flipH="1" rot="10800000">
              <a:off x="1749654382" y="138500403"/>
              <a:ext cx="397829264" cy="1953696214"/>
              <a:chOff x="1030287" y="3068637"/>
              <a:chExt cx="85725" cy="346075"/>
            </a:xfrm>
          </p:grpSpPr>
          <p:sp>
            <p:nvSpPr>
              <p:cNvPr id="1670" name="Google Shape;1670;p32"/>
              <p:cNvSpPr txBox="1"/>
              <p:nvPr/>
            </p:nvSpPr>
            <p:spPr>
              <a:xfrm flipH="1">
                <a:off x="1036637" y="3068637"/>
                <a:ext cx="69850"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71" name="Google Shape;1671;p32"/>
              <p:cNvSpPr txBox="1"/>
              <p:nvPr/>
            </p:nvSpPr>
            <p:spPr>
              <a:xfrm flipH="1">
                <a:off x="1030287" y="3143250"/>
                <a:ext cx="85725"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72" name="Google Shape;1672;p32"/>
            <p:cNvSpPr/>
            <p:nvPr/>
          </p:nvSpPr>
          <p:spPr>
            <a:xfrm flipH="1" rot="10800000">
              <a:off x="16209726" y="453556461"/>
              <a:ext cx="1110253874"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73" name="Google Shape;1673;p32"/>
            <p:cNvSpPr/>
            <p:nvPr/>
          </p:nvSpPr>
          <p:spPr>
            <a:xfrm flipH="1" rot="10800000">
              <a:off x="170183031" y="592409238"/>
              <a:ext cx="826601328"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74" name="Google Shape;1674;p32"/>
            <p:cNvSpPr/>
            <p:nvPr/>
          </p:nvSpPr>
          <p:spPr>
            <a:xfrm flipH="1" rot="10800000">
              <a:off x="197471161" y="697221961"/>
              <a:ext cx="765224761" cy="697240262"/>
            </a:xfrm>
            <a:prstGeom prst="hexagon">
              <a:avLst>
                <a:gd fmla="val 520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75" name="Google Shape;1675;p32"/>
          <p:cNvSpPr txBox="1"/>
          <p:nvPr/>
        </p:nvSpPr>
        <p:spPr>
          <a:xfrm>
            <a:off x="4897437" y="4743450"/>
            <a:ext cx="485775" cy="261937"/>
          </a:xfrm>
          <a:prstGeom prst="rect">
            <a:avLst/>
          </a:prstGeom>
          <a:solidFill>
            <a:srgbClr val="0099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HYD</a:t>
            </a:r>
            <a:endParaRPr/>
          </a:p>
        </p:txBody>
      </p:sp>
      <p:grpSp>
        <p:nvGrpSpPr>
          <p:cNvPr id="1676" name="Google Shape;1676;p32"/>
          <p:cNvGrpSpPr/>
          <p:nvPr/>
        </p:nvGrpSpPr>
        <p:grpSpPr>
          <a:xfrm>
            <a:off x="6076946" y="5043487"/>
            <a:ext cx="139704" cy="120650"/>
            <a:chOff x="0" y="0"/>
            <a:chExt cx="2147483647" cy="2147483646"/>
          </a:xfrm>
        </p:grpSpPr>
        <p:sp>
          <p:nvSpPr>
            <p:cNvPr id="1677" name="Google Shape;1677;p32"/>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78" name="Google Shape;1678;p32"/>
            <p:cNvGrpSpPr/>
            <p:nvPr/>
          </p:nvGrpSpPr>
          <p:grpSpPr>
            <a:xfrm rot="10800000">
              <a:off x="0" y="138500403"/>
              <a:ext cx="412552736" cy="1953696214"/>
              <a:chOff x="1027112" y="3068637"/>
              <a:chExt cx="88900" cy="346075"/>
            </a:xfrm>
          </p:grpSpPr>
          <p:sp>
            <p:nvSpPr>
              <p:cNvPr id="1679" name="Google Shape;1679;p32"/>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80" name="Google Shape;1680;p32"/>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81" name="Google Shape;1681;p32"/>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82" name="Google Shape;1682;p32"/>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83" name="Google Shape;1683;p32"/>
            <p:cNvSpPr/>
            <p:nvPr/>
          </p:nvSpPr>
          <p:spPr>
            <a:xfrm rot="10800000">
              <a:off x="1195794566" y="706401557"/>
              <a:ext cx="7564674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84" name="Google Shape;1684;p32"/>
          <p:cNvSpPr txBox="1"/>
          <p:nvPr/>
        </p:nvSpPr>
        <p:spPr>
          <a:xfrm>
            <a:off x="3409950" y="5238750"/>
            <a:ext cx="1123950" cy="461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NORMAL ACTUATOR</a:t>
            </a:r>
            <a:endParaRPr/>
          </a:p>
        </p:txBody>
      </p:sp>
      <p:sp>
        <p:nvSpPr>
          <p:cNvPr id="1685" name="Google Shape;1685;p32"/>
          <p:cNvSpPr txBox="1"/>
          <p:nvPr/>
        </p:nvSpPr>
        <p:spPr>
          <a:xfrm>
            <a:off x="5133975" y="5181600"/>
            <a:ext cx="1123950" cy="646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YAW DAMPER ACTUATOR</a:t>
            </a:r>
            <a:endParaRPr/>
          </a:p>
        </p:txBody>
      </p:sp>
      <p:sp>
        <p:nvSpPr>
          <p:cNvPr id="1686" name="Google Shape;1686;p32"/>
          <p:cNvSpPr txBox="1"/>
          <p:nvPr/>
        </p:nvSpPr>
        <p:spPr>
          <a:xfrm>
            <a:off x="1876425" y="4492625"/>
            <a:ext cx="1022350" cy="36671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SzPts val="1800"/>
              <a:buFont typeface="Arial"/>
              <a:buNone/>
            </a:pPr>
            <a:r>
              <a:rPr b="1" i="0" lang="en-US" sz="1800" u="none">
                <a:solidFill>
                  <a:srgbClr val="000066"/>
                </a:solidFill>
                <a:latin typeface="Arial"/>
                <a:ea typeface="Arial"/>
                <a:cs typeface="Arial"/>
                <a:sym typeface="Arial"/>
              </a:rPr>
              <a:t>SERIES</a:t>
            </a:r>
            <a:endParaRPr/>
          </a:p>
        </p:txBody>
      </p:sp>
      <p:sp>
        <p:nvSpPr>
          <p:cNvPr id="1687" name="Google Shape;1687;p32"/>
          <p:cNvSpPr txBox="1"/>
          <p:nvPr/>
        </p:nvSpPr>
        <p:spPr>
          <a:xfrm>
            <a:off x="6238875" y="5245100"/>
            <a:ext cx="2390775" cy="51752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The yaw damper actuator only moves the rudder</a:t>
            </a:r>
            <a:endParaRPr/>
          </a:p>
        </p:txBody>
      </p:sp>
      <p:sp>
        <p:nvSpPr>
          <p:cNvPr id="1688" name="Google Shape;1688;p32"/>
          <p:cNvSpPr txBox="1"/>
          <p:nvPr/>
        </p:nvSpPr>
        <p:spPr>
          <a:xfrm>
            <a:off x="5411787" y="4468812"/>
            <a:ext cx="609600" cy="430212"/>
          </a:xfrm>
          <a:prstGeom prst="rect">
            <a:avLst/>
          </a:prstGeom>
          <a:solidFill>
            <a:srgbClr val="99663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ELEC</a:t>
            </a:r>
            <a:endParaRPr/>
          </a:p>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INPUT</a:t>
            </a:r>
            <a:endParaRPr/>
          </a:p>
        </p:txBody>
      </p:sp>
      <p:sp>
        <p:nvSpPr>
          <p:cNvPr id="1689" name="Google Shape;1689;p32"/>
          <p:cNvSpPr txBox="1"/>
          <p:nvPr/>
        </p:nvSpPr>
        <p:spPr>
          <a:xfrm>
            <a:off x="5338762" y="3765550"/>
            <a:ext cx="735012" cy="396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YAW</a:t>
            </a:r>
            <a:endParaRPr/>
          </a:p>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DAMPER</a:t>
            </a:r>
            <a:endParaRPr/>
          </a:p>
        </p:txBody>
      </p:sp>
      <p:sp>
        <p:nvSpPr>
          <p:cNvPr id="1690" name="Google Shape;1690;p32"/>
          <p:cNvSpPr txBox="1"/>
          <p:nvPr/>
        </p:nvSpPr>
        <p:spPr>
          <a:xfrm>
            <a:off x="4484687" y="3765550"/>
            <a:ext cx="557212" cy="396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RATE</a:t>
            </a:r>
            <a:endParaRPr/>
          </a:p>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GYRO</a:t>
            </a:r>
            <a:endParaRPr/>
          </a:p>
        </p:txBody>
      </p:sp>
      <p:cxnSp>
        <p:nvCxnSpPr>
          <p:cNvPr id="1691" name="Google Shape;1691;p32"/>
          <p:cNvCxnSpPr/>
          <p:nvPr/>
        </p:nvCxnSpPr>
        <p:spPr>
          <a:xfrm rot="10800000">
            <a:off x="6067425" y="3962400"/>
            <a:ext cx="428625" cy="1587"/>
          </a:xfrm>
          <a:prstGeom prst="straightConnector1">
            <a:avLst/>
          </a:prstGeom>
          <a:noFill/>
          <a:ln cap="flat" cmpd="sng" w="9525">
            <a:solidFill>
              <a:srgbClr val="000000"/>
            </a:solidFill>
            <a:prstDash val="solid"/>
            <a:miter lim="800000"/>
            <a:headEnd len="med" w="med" type="none"/>
            <a:tailEnd len="med" w="med" type="triangle"/>
          </a:ln>
        </p:spPr>
      </p:cxnSp>
      <p:cxnSp>
        <p:nvCxnSpPr>
          <p:cNvPr id="1692" name="Google Shape;1692;p32"/>
          <p:cNvCxnSpPr/>
          <p:nvPr/>
        </p:nvCxnSpPr>
        <p:spPr>
          <a:xfrm rot="5400000">
            <a:off x="5558631" y="4317206"/>
            <a:ext cx="268287" cy="0"/>
          </a:xfrm>
          <a:prstGeom prst="straightConnector1">
            <a:avLst/>
          </a:prstGeom>
          <a:noFill/>
          <a:ln cap="flat" cmpd="sng" w="9525">
            <a:solidFill>
              <a:srgbClr val="000000"/>
            </a:solidFill>
            <a:prstDash val="solid"/>
            <a:miter lim="800000"/>
            <a:headEnd len="med" w="med" type="none"/>
            <a:tailEnd len="med" w="med" type="triangle"/>
          </a:ln>
        </p:spPr>
      </p:cxnSp>
      <p:grpSp>
        <p:nvGrpSpPr>
          <p:cNvPr id="1693" name="Google Shape;1693;p32"/>
          <p:cNvGrpSpPr/>
          <p:nvPr/>
        </p:nvGrpSpPr>
        <p:grpSpPr>
          <a:xfrm>
            <a:off x="6477000" y="3305175"/>
            <a:ext cx="1152525" cy="1228725"/>
            <a:chOff x="0" y="0"/>
            <a:chExt cx="2147483647" cy="2147483647"/>
          </a:xfrm>
        </p:grpSpPr>
        <p:sp>
          <p:nvSpPr>
            <p:cNvPr id="1694" name="Google Shape;1694;p32"/>
            <p:cNvSpPr txBox="1"/>
            <p:nvPr/>
          </p:nvSpPr>
          <p:spPr>
            <a:xfrm>
              <a:off x="0" y="0"/>
              <a:ext cx="2147483647" cy="2147483647"/>
            </a:xfrm>
            <a:prstGeom prst="rect">
              <a:avLst/>
            </a:prstGeom>
            <a:solidFill>
              <a:srgbClr val="8D8A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95" name="Google Shape;1695;p32"/>
            <p:cNvGrpSpPr/>
            <p:nvPr/>
          </p:nvGrpSpPr>
          <p:grpSpPr>
            <a:xfrm rot="1800000">
              <a:off x="1825068481" y="1781248131"/>
              <a:ext cx="260301057" cy="246933741"/>
              <a:chOff x="5781675" y="3248025"/>
              <a:chExt cx="152400" cy="152400"/>
            </a:xfrm>
          </p:grpSpPr>
          <p:sp>
            <p:nvSpPr>
              <p:cNvPr id="1696" name="Google Shape;1696;p32"/>
              <p:cNvSpPr/>
              <p:nvPr/>
            </p:nvSpPr>
            <p:spPr>
              <a:xfrm>
                <a:off x="5781675" y="3248025"/>
                <a:ext cx="152400" cy="152400"/>
              </a:xfrm>
              <a:prstGeom prst="ellipse">
                <a:avLst/>
              </a:prstGeom>
              <a:gradFill>
                <a:gsLst>
                  <a:gs pos="0">
                    <a:srgbClr val="8D8A5F"/>
                  </a:gs>
                  <a:gs pos="100000">
                    <a:srgbClr val="5E5C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97" name="Google Shape;1697;p32"/>
              <p:cNvSpPr/>
              <p:nvPr/>
            </p:nvSpPr>
            <p:spPr>
              <a:xfrm>
                <a:off x="5810250" y="3286125"/>
                <a:ext cx="98425" cy="85725"/>
              </a:xfrm>
              <a:prstGeom prst="star4">
                <a:avLst>
                  <a:gd fmla="val 12500" name="adj"/>
                </a:avLst>
              </a:prstGeom>
              <a:noFill/>
              <a:ln cap="flat" cmpd="sng" w="9525">
                <a:solidFill>
                  <a:srgbClr val="3333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698" name="Google Shape;1698;p32"/>
            <p:cNvGrpSpPr/>
            <p:nvPr/>
          </p:nvGrpSpPr>
          <p:grpSpPr>
            <a:xfrm>
              <a:off x="458487635" y="602076544"/>
              <a:ext cx="1195018487" cy="1120908796"/>
              <a:chOff x="617537" y="2173287"/>
              <a:chExt cx="641350" cy="641350"/>
            </a:xfrm>
          </p:grpSpPr>
          <p:sp>
            <p:nvSpPr>
              <p:cNvPr id="1699" name="Google Shape;1699;p32"/>
              <p:cNvSpPr txBox="1"/>
              <p:nvPr/>
            </p:nvSpPr>
            <p:spPr>
              <a:xfrm>
                <a:off x="649287" y="2205037"/>
                <a:ext cx="581025" cy="577850"/>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00" name="Google Shape;1700;p32"/>
              <p:cNvSpPr txBox="1"/>
              <p:nvPr/>
            </p:nvSpPr>
            <p:spPr>
              <a:xfrm>
                <a:off x="617537" y="2173287"/>
                <a:ext cx="641350" cy="64135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01" name="Google Shape;1701;p32"/>
              <p:cNvSpPr txBox="1"/>
              <p:nvPr/>
            </p:nvSpPr>
            <p:spPr>
              <a:xfrm>
                <a:off x="752475" y="2211387"/>
                <a:ext cx="37465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ON</a:t>
                </a:r>
                <a:endParaRPr/>
              </a:p>
            </p:txBody>
          </p:sp>
          <p:sp>
            <p:nvSpPr>
              <p:cNvPr id="1702" name="Google Shape;1702;p32"/>
              <p:cNvSpPr txBox="1"/>
              <p:nvPr/>
            </p:nvSpPr>
            <p:spPr>
              <a:xfrm>
                <a:off x="695325" y="2516187"/>
                <a:ext cx="493712"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000"/>
                  <a:buFont typeface="Arial"/>
                  <a:buNone/>
                </a:pPr>
                <a:r>
                  <a:rPr b="1" i="0" lang="en-US" sz="1000" u="none">
                    <a:solidFill>
                      <a:srgbClr val="404040"/>
                    </a:solidFill>
                    <a:latin typeface="Arial"/>
                    <a:ea typeface="Arial"/>
                    <a:cs typeface="Arial"/>
                    <a:sym typeface="Arial"/>
                  </a:rPr>
                  <a:t>INOP</a:t>
                </a:r>
                <a:endParaRPr/>
              </a:p>
            </p:txBody>
          </p:sp>
          <p:cxnSp>
            <p:nvCxnSpPr>
              <p:cNvPr id="1703" name="Google Shape;1703;p32"/>
              <p:cNvCxnSpPr/>
              <p:nvPr/>
            </p:nvCxnSpPr>
            <p:spPr>
              <a:xfrm>
                <a:off x="657225" y="2486025"/>
                <a:ext cx="571500" cy="0"/>
              </a:xfrm>
              <a:prstGeom prst="straightConnector1">
                <a:avLst/>
              </a:prstGeom>
              <a:noFill/>
              <a:ln cap="flat" cmpd="sng" w="28575">
                <a:solidFill>
                  <a:schemeClr val="dk1"/>
                </a:solidFill>
                <a:prstDash val="solid"/>
                <a:miter lim="800000"/>
                <a:headEnd len="med" w="med" type="none"/>
                <a:tailEnd len="med" w="med" type="none"/>
              </a:ln>
            </p:spPr>
          </p:cxnSp>
          <p:sp>
            <p:nvSpPr>
              <p:cNvPr id="1704" name="Google Shape;1704;p32"/>
              <p:cNvSpPr/>
              <p:nvPr/>
            </p:nvSpPr>
            <p:spPr>
              <a:xfrm>
                <a:off x="809625" y="2209800"/>
                <a:ext cx="257175" cy="257175"/>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05" name="Google Shape;1705;p32"/>
            <p:cNvSpPr txBox="1"/>
            <p:nvPr/>
          </p:nvSpPr>
          <p:spPr>
            <a:xfrm>
              <a:off x="354957796" y="482769853"/>
              <a:ext cx="1419823931" cy="1381716019"/>
            </a:xfrm>
            <a:prstGeom prst="rect">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06" name="Google Shape;1706;p32"/>
            <p:cNvSpPr txBox="1"/>
            <p:nvPr/>
          </p:nvSpPr>
          <p:spPr>
            <a:xfrm>
              <a:off x="70993073" y="66592437"/>
              <a:ext cx="1987753525" cy="4272771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YAW DAMPER</a:t>
              </a:r>
              <a:endParaRPr/>
            </a:p>
          </p:txBody>
        </p:sp>
      </p:grpSp>
      <p:cxnSp>
        <p:nvCxnSpPr>
          <p:cNvPr id="1707" name="Google Shape;1707;p32"/>
          <p:cNvCxnSpPr/>
          <p:nvPr/>
        </p:nvCxnSpPr>
        <p:spPr>
          <a:xfrm>
            <a:off x="5038725" y="3962400"/>
            <a:ext cx="314325" cy="1587"/>
          </a:xfrm>
          <a:prstGeom prst="straightConnector1">
            <a:avLst/>
          </a:prstGeom>
          <a:noFill/>
          <a:ln cap="flat" cmpd="sng" w="9525">
            <a:solidFill>
              <a:srgbClr val="000000"/>
            </a:solidFill>
            <a:prstDash val="solid"/>
            <a:miter lim="800000"/>
            <a:headEnd len="med" w="med" type="none"/>
            <a:tailEnd len="med" w="med" type="triangle"/>
          </a:ln>
        </p:spPr>
      </p:cxnSp>
      <p:sp>
        <p:nvSpPr>
          <p:cNvPr id="1708" name="Google Shape;1708;p32"/>
          <p:cNvSpPr/>
          <p:nvPr/>
        </p:nvSpPr>
        <p:spPr>
          <a:xfrm>
            <a:off x="8010525" y="4438650"/>
            <a:ext cx="914400" cy="914400"/>
          </a:xfrm>
          <a:custGeom>
            <a:rect b="b" l="l" r="r" t="t"/>
            <a:pathLst>
              <a:path extrusionOk="0" h="914400" w="914400">
                <a:moveTo>
                  <a:pt x="775905" y="129391"/>
                </a:moveTo>
                <a:lnTo>
                  <a:pt x="775905" y="129391"/>
                </a:lnTo>
                <a:cubicBezTo>
                  <a:pt x="820170" y="172427"/>
                  <a:pt x="855264" y="223987"/>
                  <a:pt x="879063" y="280953"/>
                </a:cubicBezTo>
                <a:cubicBezTo>
                  <a:pt x="902863" y="337920"/>
                  <a:pt x="914879" y="399121"/>
                  <a:pt x="914385" y="460857"/>
                </a:cubicBezTo>
                <a:cubicBezTo>
                  <a:pt x="913891" y="522593"/>
                  <a:pt x="900897" y="583594"/>
                  <a:pt x="876190" y="640172"/>
                </a:cubicBezTo>
                <a:cubicBezTo>
                  <a:pt x="851482" y="696751"/>
                  <a:pt x="815568" y="747743"/>
                  <a:pt x="770619" y="790065"/>
                </a:cubicBezTo>
                <a:lnTo>
                  <a:pt x="457200" y="457200"/>
                </a:lnTo>
                <a:close/>
              </a:path>
              <a:path extrusionOk="0" fill="none" h="914400" w="914400">
                <a:moveTo>
                  <a:pt x="775905" y="129391"/>
                </a:moveTo>
                <a:lnTo>
                  <a:pt x="775905" y="129391"/>
                </a:lnTo>
                <a:cubicBezTo>
                  <a:pt x="820170" y="172427"/>
                  <a:pt x="855264" y="223987"/>
                  <a:pt x="879063" y="280953"/>
                </a:cubicBezTo>
                <a:cubicBezTo>
                  <a:pt x="902863" y="337920"/>
                  <a:pt x="914879" y="399121"/>
                  <a:pt x="914385" y="460857"/>
                </a:cubicBezTo>
                <a:cubicBezTo>
                  <a:pt x="913891" y="522593"/>
                  <a:pt x="900897" y="583594"/>
                  <a:pt x="876190" y="640172"/>
                </a:cubicBezTo>
                <a:cubicBezTo>
                  <a:pt x="851482" y="696751"/>
                  <a:pt x="815568" y="747743"/>
                  <a:pt x="770619" y="790065"/>
                </a:cubicBezTo>
              </a:path>
            </a:pathLst>
          </a:custGeom>
          <a:noFill/>
          <a:ln cap="flat" cmpd="sng" w="28575">
            <a:solidFill>
              <a:srgbClr val="66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09" name="Google Shape;1709;p32"/>
          <p:cNvSpPr txBox="1"/>
          <p:nvPr/>
        </p:nvSpPr>
        <p:spPr>
          <a:xfrm flipH="1" rot="10800000">
            <a:off x="4552950" y="2797175"/>
            <a:ext cx="2876550" cy="50800"/>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10" name="Google Shape;1710;p32"/>
          <p:cNvSpPr txBox="1"/>
          <p:nvPr/>
        </p:nvSpPr>
        <p:spPr>
          <a:xfrm>
            <a:off x="314325" y="2759075"/>
            <a:ext cx="2105025" cy="73025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66"/>
              </a:buClr>
              <a:buSzPts val="1400"/>
              <a:buFont typeface="Arial"/>
              <a:buNone/>
            </a:pPr>
            <a:r>
              <a:rPr b="1" i="0" lang="en-US" sz="1400" u="none">
                <a:solidFill>
                  <a:srgbClr val="000066"/>
                </a:solidFill>
                <a:latin typeface="Arial"/>
                <a:ea typeface="Arial"/>
                <a:cs typeface="Arial"/>
                <a:sym typeface="Arial"/>
              </a:rPr>
              <a:t>yaw damping DOES move the rudder pedals</a:t>
            </a:r>
            <a:endParaRPr/>
          </a:p>
        </p:txBody>
      </p:sp>
      <p:sp>
        <p:nvSpPr>
          <p:cNvPr id="1711" name="Google Shape;1711;p32"/>
          <p:cNvSpPr txBox="1"/>
          <p:nvPr/>
        </p:nvSpPr>
        <p:spPr>
          <a:xfrm flipH="1" rot="10800000">
            <a:off x="3167062" y="2770187"/>
            <a:ext cx="485775" cy="115887"/>
          </a:xfrm>
          <a:prstGeom prst="rect">
            <a:avLst/>
          </a:prstGeom>
          <a:gradFill>
            <a:gsLst>
              <a:gs pos="0">
                <a:schemeClr val="dk1"/>
              </a:gs>
              <a:gs pos="50000">
                <a:srgbClr val="D9D9D9"/>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712" name="Google Shape;1712;p32"/>
          <p:cNvGrpSpPr/>
          <p:nvPr/>
        </p:nvGrpSpPr>
        <p:grpSpPr>
          <a:xfrm rot="300000">
            <a:off x="7183437" y="2513012"/>
            <a:ext cx="1638300" cy="415925"/>
            <a:chOff x="0" y="0"/>
            <a:chExt cx="2147483647" cy="2147483647"/>
          </a:xfrm>
        </p:grpSpPr>
        <p:sp>
          <p:nvSpPr>
            <p:cNvPr id="1713" name="Google Shape;1713;p32"/>
            <p:cNvSpPr/>
            <p:nvPr/>
          </p:nvSpPr>
          <p:spPr>
            <a:xfrm>
              <a:off x="337104579" y="475396994"/>
              <a:ext cx="124853706" cy="1672086652"/>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14" name="Google Shape;1714;p32"/>
            <p:cNvSpPr/>
            <p:nvPr/>
          </p:nvSpPr>
          <p:spPr>
            <a:xfrm>
              <a:off x="0" y="0"/>
              <a:ext cx="2147483647" cy="1262261536"/>
            </a:xfrm>
            <a:custGeom>
              <a:rect b="b" l="l" r="r" t="t"/>
              <a:pathLst>
                <a:path extrusionOk="0" h="317500" w="1438275">
                  <a:moveTo>
                    <a:pt x="190500" y="34925"/>
                  </a:moveTo>
                  <a:cubicBezTo>
                    <a:pt x="396875" y="0"/>
                    <a:pt x="1022350" y="155575"/>
                    <a:pt x="1438275" y="215900"/>
                  </a:cubicBezTo>
                  <a:cubicBezTo>
                    <a:pt x="1016000" y="238125"/>
                    <a:pt x="393700" y="317500"/>
                    <a:pt x="180975" y="282575"/>
                  </a:cubicBezTo>
                  <a:cubicBezTo>
                    <a:pt x="28575" y="222251"/>
                    <a:pt x="0" y="98095"/>
                    <a:pt x="190500" y="34925"/>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15" name="Google Shape;1715;p32"/>
            <p:cNvSpPr/>
            <p:nvPr/>
          </p:nvSpPr>
          <p:spPr>
            <a:xfrm>
              <a:off x="162310982" y="426222974"/>
              <a:ext cx="91559383" cy="360646149"/>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16" name="Google Shape;1716;p32"/>
          <p:cNvSpPr txBox="1"/>
          <p:nvPr/>
        </p:nvSpPr>
        <p:spPr>
          <a:xfrm flipH="1" rot="10800000">
            <a:off x="1200150" y="2368550"/>
            <a:ext cx="2686050" cy="60325"/>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717" name="Google Shape;1717;p32"/>
          <p:cNvGrpSpPr/>
          <p:nvPr/>
        </p:nvGrpSpPr>
        <p:grpSpPr>
          <a:xfrm>
            <a:off x="7381871" y="2757487"/>
            <a:ext cx="139704" cy="120650"/>
            <a:chOff x="0" y="0"/>
            <a:chExt cx="2147483647" cy="2147483646"/>
          </a:xfrm>
        </p:grpSpPr>
        <p:sp>
          <p:nvSpPr>
            <p:cNvPr id="1718" name="Google Shape;1718;p32"/>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719" name="Google Shape;1719;p32"/>
            <p:cNvGrpSpPr/>
            <p:nvPr/>
          </p:nvGrpSpPr>
          <p:grpSpPr>
            <a:xfrm rot="10800000">
              <a:off x="0" y="138500403"/>
              <a:ext cx="412552736" cy="1953696214"/>
              <a:chOff x="1027112" y="3068637"/>
              <a:chExt cx="88900" cy="346075"/>
            </a:xfrm>
          </p:grpSpPr>
          <p:sp>
            <p:nvSpPr>
              <p:cNvPr id="1720" name="Google Shape;1720;p32"/>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21" name="Google Shape;1721;p32"/>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22" name="Google Shape;1722;p32"/>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23" name="Google Shape;1723;p32"/>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24" name="Google Shape;1724;p32"/>
            <p:cNvSpPr/>
            <p:nvPr/>
          </p:nvSpPr>
          <p:spPr>
            <a:xfrm rot="10800000">
              <a:off x="1195794566" y="706401557"/>
              <a:ext cx="7564674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25" name="Google Shape;1725;p32"/>
          <p:cNvSpPr/>
          <p:nvPr/>
        </p:nvSpPr>
        <p:spPr>
          <a:xfrm>
            <a:off x="3562350" y="2555875"/>
            <a:ext cx="792162" cy="350837"/>
          </a:xfrm>
          <a:custGeom>
            <a:rect b="b" l="l" r="r" t="t"/>
            <a:pathLst>
              <a:path extrusionOk="0" h="247650" w="791179">
                <a:moveTo>
                  <a:pt x="200629" y="0"/>
                </a:moveTo>
                <a:lnTo>
                  <a:pt x="600679" y="0"/>
                </a:lnTo>
                <a:cubicBezTo>
                  <a:pt x="600880" y="44450"/>
                  <a:pt x="601082" y="88900"/>
                  <a:pt x="601283" y="133350"/>
                </a:cubicBezTo>
                <a:lnTo>
                  <a:pt x="791179" y="133350"/>
                </a:lnTo>
                <a:lnTo>
                  <a:pt x="791179" y="247650"/>
                </a:lnTo>
                <a:lnTo>
                  <a:pt x="604" y="247650"/>
                </a:lnTo>
                <a:cubicBezTo>
                  <a:pt x="403" y="208698"/>
                  <a:pt x="201" y="172576"/>
                  <a:pt x="0" y="133624"/>
                </a:cubicBezTo>
                <a:lnTo>
                  <a:pt x="201233" y="133350"/>
                </a:lnTo>
                <a:cubicBezTo>
                  <a:pt x="201032" y="88900"/>
                  <a:pt x="200830" y="44450"/>
                  <a:pt x="2006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26" name="Google Shape;1726;p32"/>
          <p:cNvSpPr/>
          <p:nvPr/>
        </p:nvSpPr>
        <p:spPr>
          <a:xfrm rot="-5400000">
            <a:off x="2927350" y="2714625"/>
            <a:ext cx="198437" cy="227012"/>
          </a:xfrm>
          <a:prstGeom prst="flowChartDelay">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27" name="Google Shape;1727;p32"/>
          <p:cNvSpPr/>
          <p:nvPr/>
        </p:nvSpPr>
        <p:spPr>
          <a:xfrm flipH="1" rot="60000">
            <a:off x="3951287" y="2355850"/>
            <a:ext cx="46037" cy="331787"/>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728" name="Google Shape;1728;p32"/>
          <p:cNvGrpSpPr/>
          <p:nvPr/>
        </p:nvGrpSpPr>
        <p:grpSpPr>
          <a:xfrm>
            <a:off x="3862383" y="2338387"/>
            <a:ext cx="139704" cy="120650"/>
            <a:chOff x="0" y="0"/>
            <a:chExt cx="2147483647" cy="2147483646"/>
          </a:xfrm>
        </p:grpSpPr>
        <p:sp>
          <p:nvSpPr>
            <p:cNvPr id="1729" name="Google Shape;1729;p32"/>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730" name="Google Shape;1730;p32"/>
            <p:cNvGrpSpPr/>
            <p:nvPr/>
          </p:nvGrpSpPr>
          <p:grpSpPr>
            <a:xfrm rot="10800000">
              <a:off x="0" y="138500403"/>
              <a:ext cx="412552736" cy="1953696214"/>
              <a:chOff x="1027112" y="3068637"/>
              <a:chExt cx="88900" cy="346075"/>
            </a:xfrm>
          </p:grpSpPr>
          <p:sp>
            <p:nvSpPr>
              <p:cNvPr id="1731" name="Google Shape;1731;p32"/>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32" name="Google Shape;1732;p32"/>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33" name="Google Shape;1733;p32"/>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34" name="Google Shape;1734;p32"/>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35" name="Google Shape;1735;p32"/>
            <p:cNvSpPr/>
            <p:nvPr/>
          </p:nvSpPr>
          <p:spPr>
            <a:xfrm rot="10800000">
              <a:off x="1195779166" y="706401557"/>
              <a:ext cx="7564828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736" name="Google Shape;1736;p32"/>
          <p:cNvGrpSpPr/>
          <p:nvPr/>
        </p:nvGrpSpPr>
        <p:grpSpPr>
          <a:xfrm>
            <a:off x="3878262" y="2759075"/>
            <a:ext cx="139704" cy="122237"/>
            <a:chOff x="0" y="0"/>
            <a:chExt cx="2147483647" cy="2147483646"/>
          </a:xfrm>
        </p:grpSpPr>
        <p:sp>
          <p:nvSpPr>
            <p:cNvPr id="1737" name="Google Shape;1737;p32"/>
            <p:cNvSpPr/>
            <p:nvPr/>
          </p:nvSpPr>
          <p:spPr>
            <a:xfrm rot="10800000">
              <a:off x="0" y="0"/>
              <a:ext cx="1790863978"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738" name="Google Shape;1738;p32"/>
            <p:cNvGrpSpPr/>
            <p:nvPr/>
          </p:nvGrpSpPr>
          <p:grpSpPr>
            <a:xfrm flipH="1" rot="10800000">
              <a:off x="1734934643" y="138500403"/>
              <a:ext cx="412549003" cy="1953696214"/>
              <a:chOff x="1027112" y="3068637"/>
              <a:chExt cx="88900" cy="346075"/>
            </a:xfrm>
          </p:grpSpPr>
          <p:sp>
            <p:nvSpPr>
              <p:cNvPr id="1739" name="Google Shape;1739;p32"/>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40" name="Google Shape;1740;p32"/>
              <p:cNvSpPr txBox="1"/>
              <p:nvPr/>
            </p:nvSpPr>
            <p:spPr>
              <a:xfrm flipH="1">
                <a:off x="1027112"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41" name="Google Shape;1741;p32"/>
            <p:cNvSpPr/>
            <p:nvPr/>
          </p:nvSpPr>
          <p:spPr>
            <a:xfrm flipH="1" rot="10800000">
              <a:off x="16208678" y="453556461"/>
              <a:ext cx="1110182062"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42" name="Google Shape;1742;p32"/>
            <p:cNvSpPr/>
            <p:nvPr/>
          </p:nvSpPr>
          <p:spPr>
            <a:xfrm flipH="1" rot="10800000">
              <a:off x="170172023" y="592409238"/>
              <a:ext cx="82654786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43" name="Google Shape;1743;p32"/>
            <p:cNvSpPr/>
            <p:nvPr/>
          </p:nvSpPr>
          <p:spPr>
            <a:xfrm flipH="1" rot="10800000">
              <a:off x="195223713" y="697239618"/>
              <a:ext cx="756476042" cy="697222604"/>
            </a:xfrm>
            <a:prstGeom prst="hexagon">
              <a:avLst>
                <a:gd fmla="val 526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744" name="Google Shape;1744;p32"/>
          <p:cNvGrpSpPr/>
          <p:nvPr/>
        </p:nvGrpSpPr>
        <p:grpSpPr>
          <a:xfrm>
            <a:off x="2990850" y="2763837"/>
            <a:ext cx="174631" cy="133350"/>
            <a:chOff x="0" y="0"/>
            <a:chExt cx="2147483647" cy="2147483646"/>
          </a:xfrm>
        </p:grpSpPr>
        <p:sp>
          <p:nvSpPr>
            <p:cNvPr id="1745" name="Google Shape;1745;p32"/>
            <p:cNvSpPr/>
            <p:nvPr/>
          </p:nvSpPr>
          <p:spPr>
            <a:xfrm rot="10800000">
              <a:off x="0" y="0"/>
              <a:ext cx="1790851014"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746" name="Google Shape;1746;p32"/>
            <p:cNvGrpSpPr/>
            <p:nvPr/>
          </p:nvGrpSpPr>
          <p:grpSpPr>
            <a:xfrm flipH="1" rot="10800000">
              <a:off x="1734937630" y="120616497"/>
              <a:ext cx="412546016" cy="1971614470"/>
              <a:chOff x="1027112" y="3068637"/>
              <a:chExt cx="88900" cy="349250"/>
            </a:xfrm>
          </p:grpSpPr>
          <p:sp>
            <p:nvSpPr>
              <p:cNvPr id="1747" name="Google Shape;1747;p32"/>
              <p:cNvSpPr txBox="1"/>
              <p:nvPr/>
            </p:nvSpPr>
            <p:spPr>
              <a:xfrm flipH="1">
                <a:off x="1036637" y="3068637"/>
                <a:ext cx="71437" cy="349250"/>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48" name="Google Shape;1748;p32"/>
              <p:cNvSpPr txBox="1"/>
              <p:nvPr/>
            </p:nvSpPr>
            <p:spPr>
              <a:xfrm flipH="1">
                <a:off x="1027112" y="3144837"/>
                <a:ext cx="88900" cy="200025"/>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49" name="Google Shape;1749;p32"/>
            <p:cNvSpPr/>
            <p:nvPr/>
          </p:nvSpPr>
          <p:spPr>
            <a:xfrm flipH="1" rot="10800000">
              <a:off x="16208560" y="453556461"/>
              <a:ext cx="1110174026"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50" name="Google Shape;1750;p32"/>
            <p:cNvSpPr/>
            <p:nvPr/>
          </p:nvSpPr>
          <p:spPr>
            <a:xfrm flipH="1" rot="10800000">
              <a:off x="170170791" y="592409238"/>
              <a:ext cx="826541880"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51" name="Google Shape;1751;p32"/>
            <p:cNvSpPr/>
            <p:nvPr/>
          </p:nvSpPr>
          <p:spPr>
            <a:xfrm flipH="1" rot="10800000">
              <a:off x="195222299" y="690263201"/>
              <a:ext cx="761360031" cy="715827882"/>
            </a:xfrm>
            <a:prstGeom prst="hexagon">
              <a:avLst>
                <a:gd fmla="val 5368"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52" name="Google Shape;1752;p32"/>
          <p:cNvSpPr/>
          <p:nvPr/>
        </p:nvSpPr>
        <p:spPr>
          <a:xfrm>
            <a:off x="4354512" y="2740025"/>
            <a:ext cx="163512" cy="166687"/>
          </a:xfrm>
          <a:prstGeom prst="flowChartDelay">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53" name="Google Shape;1753;p32"/>
          <p:cNvSpPr txBox="1"/>
          <p:nvPr/>
        </p:nvSpPr>
        <p:spPr>
          <a:xfrm>
            <a:off x="3700462" y="2692400"/>
            <a:ext cx="622300" cy="2540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754" name="Google Shape;1754;p32"/>
          <p:cNvGrpSpPr/>
          <p:nvPr/>
        </p:nvGrpSpPr>
        <p:grpSpPr>
          <a:xfrm>
            <a:off x="4449762" y="2763837"/>
            <a:ext cx="138107" cy="122237"/>
            <a:chOff x="0" y="0"/>
            <a:chExt cx="2147483647" cy="2147483646"/>
          </a:xfrm>
        </p:grpSpPr>
        <p:sp>
          <p:nvSpPr>
            <p:cNvPr id="1755" name="Google Shape;1755;p32"/>
            <p:cNvSpPr/>
            <p:nvPr/>
          </p:nvSpPr>
          <p:spPr>
            <a:xfrm rot="10800000">
              <a:off x="0" y="0"/>
              <a:ext cx="1790979819"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756" name="Google Shape;1756;p32"/>
            <p:cNvGrpSpPr/>
            <p:nvPr/>
          </p:nvGrpSpPr>
          <p:grpSpPr>
            <a:xfrm flipH="1" rot="10800000">
              <a:off x="1749654382" y="138500403"/>
              <a:ext cx="397829264" cy="1953696214"/>
              <a:chOff x="1030287" y="3068637"/>
              <a:chExt cx="85725" cy="346075"/>
            </a:xfrm>
          </p:grpSpPr>
          <p:sp>
            <p:nvSpPr>
              <p:cNvPr id="1757" name="Google Shape;1757;p32"/>
              <p:cNvSpPr txBox="1"/>
              <p:nvPr/>
            </p:nvSpPr>
            <p:spPr>
              <a:xfrm flipH="1">
                <a:off x="1036637" y="3068637"/>
                <a:ext cx="69850"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58" name="Google Shape;1758;p32"/>
              <p:cNvSpPr txBox="1"/>
              <p:nvPr/>
            </p:nvSpPr>
            <p:spPr>
              <a:xfrm flipH="1">
                <a:off x="1030287" y="3143250"/>
                <a:ext cx="85725"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59" name="Google Shape;1759;p32"/>
            <p:cNvSpPr/>
            <p:nvPr/>
          </p:nvSpPr>
          <p:spPr>
            <a:xfrm flipH="1" rot="10800000">
              <a:off x="16209726" y="453556461"/>
              <a:ext cx="1110253874"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60" name="Google Shape;1760;p32"/>
            <p:cNvSpPr/>
            <p:nvPr/>
          </p:nvSpPr>
          <p:spPr>
            <a:xfrm flipH="1" rot="10800000">
              <a:off x="170183031" y="592409238"/>
              <a:ext cx="826601328"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61" name="Google Shape;1761;p32"/>
            <p:cNvSpPr/>
            <p:nvPr/>
          </p:nvSpPr>
          <p:spPr>
            <a:xfrm flipH="1" rot="10800000">
              <a:off x="197471161" y="697221961"/>
              <a:ext cx="765224761" cy="697240262"/>
            </a:xfrm>
            <a:prstGeom prst="hexagon">
              <a:avLst>
                <a:gd fmla="val 520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cxnSp>
        <p:nvCxnSpPr>
          <p:cNvPr id="1762" name="Google Shape;1762;p32"/>
          <p:cNvCxnSpPr/>
          <p:nvPr/>
        </p:nvCxnSpPr>
        <p:spPr>
          <a:xfrm>
            <a:off x="3865562" y="2625725"/>
            <a:ext cx="836612" cy="0"/>
          </a:xfrm>
          <a:prstGeom prst="straightConnector1">
            <a:avLst/>
          </a:prstGeom>
          <a:noFill/>
          <a:ln cap="flat" cmpd="dbl" w="85725">
            <a:solidFill>
              <a:schemeClr val="dk1"/>
            </a:solidFill>
            <a:prstDash val="solid"/>
            <a:miter lim="800000"/>
            <a:headEnd len="med" w="med" type="none"/>
            <a:tailEnd len="med" w="med" type="none"/>
          </a:ln>
        </p:spPr>
      </p:cxnSp>
      <p:sp>
        <p:nvSpPr>
          <p:cNvPr id="1763" name="Google Shape;1763;p32"/>
          <p:cNvSpPr txBox="1"/>
          <p:nvPr/>
        </p:nvSpPr>
        <p:spPr>
          <a:xfrm>
            <a:off x="4392612" y="2457450"/>
            <a:ext cx="485775" cy="261937"/>
          </a:xfrm>
          <a:prstGeom prst="rect">
            <a:avLst/>
          </a:prstGeom>
          <a:solidFill>
            <a:srgbClr val="0099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HYD</a:t>
            </a:r>
            <a:endParaRPr/>
          </a:p>
        </p:txBody>
      </p:sp>
      <p:grpSp>
        <p:nvGrpSpPr>
          <p:cNvPr id="1764" name="Google Shape;1764;p32"/>
          <p:cNvGrpSpPr/>
          <p:nvPr/>
        </p:nvGrpSpPr>
        <p:grpSpPr>
          <a:xfrm rot="-540000">
            <a:off x="933450" y="1781175"/>
            <a:ext cx="219075" cy="838200"/>
            <a:chOff x="0" y="0"/>
            <a:chExt cx="2147483647" cy="2147483646"/>
          </a:xfrm>
        </p:grpSpPr>
        <p:sp>
          <p:nvSpPr>
            <p:cNvPr id="1765" name="Google Shape;1765;p32"/>
            <p:cNvSpPr/>
            <p:nvPr/>
          </p:nvSpPr>
          <p:spPr>
            <a:xfrm>
              <a:off x="1338286851" y="215563037"/>
              <a:ext cx="731394213" cy="1761097731"/>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66" name="Google Shape;1766;p32"/>
            <p:cNvSpPr/>
            <p:nvPr/>
          </p:nvSpPr>
          <p:spPr>
            <a:xfrm rot="-600000">
              <a:off x="1338286493" y="992397901"/>
              <a:ext cx="684704933" cy="178956955"/>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767" name="Google Shape;1767;p32"/>
            <p:cNvGrpSpPr/>
            <p:nvPr/>
          </p:nvGrpSpPr>
          <p:grpSpPr>
            <a:xfrm>
              <a:off x="0" y="0"/>
              <a:ext cx="2147483647" cy="366048314"/>
              <a:chOff x="1819275" y="5648325"/>
              <a:chExt cx="219075" cy="142875"/>
            </a:xfrm>
          </p:grpSpPr>
          <p:sp>
            <p:nvSpPr>
              <p:cNvPr id="1768" name="Google Shape;1768;p32"/>
              <p:cNvSpPr/>
              <p:nvPr/>
            </p:nvSpPr>
            <p:spPr>
              <a:xfrm>
                <a:off x="1819275" y="5648325"/>
                <a:ext cx="219075" cy="142875"/>
              </a:xfrm>
              <a:prstGeom prst="roundRect">
                <a:avLst>
                  <a:gd fmla="val 16667" name="adj"/>
                </a:avLst>
              </a:prstGeom>
              <a:solidFill>
                <a:srgbClr val="00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descr="Trellis" id="1769" name="Google Shape;1769;p32"/>
              <p:cNvSpPr/>
              <p:nvPr/>
            </p:nvSpPr>
            <p:spPr>
              <a:xfrm>
                <a:off x="1857375" y="5648325"/>
                <a:ext cx="180975" cy="13335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770" name="Google Shape;1770;p32"/>
            <p:cNvGrpSpPr/>
            <p:nvPr/>
          </p:nvGrpSpPr>
          <p:grpSpPr>
            <a:xfrm>
              <a:off x="0" y="1781435332"/>
              <a:ext cx="2147483647" cy="366048314"/>
              <a:chOff x="1819275" y="5648325"/>
              <a:chExt cx="219075" cy="142875"/>
            </a:xfrm>
          </p:grpSpPr>
          <p:sp>
            <p:nvSpPr>
              <p:cNvPr id="1771" name="Google Shape;1771;p32"/>
              <p:cNvSpPr/>
              <p:nvPr/>
            </p:nvSpPr>
            <p:spPr>
              <a:xfrm>
                <a:off x="1819275" y="5648325"/>
                <a:ext cx="219075" cy="142875"/>
              </a:xfrm>
              <a:prstGeom prst="roundRect">
                <a:avLst>
                  <a:gd fmla="val 16667" name="adj"/>
                </a:avLst>
              </a:prstGeom>
              <a:solidFill>
                <a:srgbClr val="00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descr="Trellis" id="1772" name="Google Shape;1772;p32"/>
              <p:cNvSpPr/>
              <p:nvPr/>
            </p:nvSpPr>
            <p:spPr>
              <a:xfrm>
                <a:off x="1857375" y="5648325"/>
                <a:ext cx="180975" cy="13335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grpSp>
        <p:nvGrpSpPr>
          <p:cNvPr id="1773" name="Google Shape;1773;p32"/>
          <p:cNvGrpSpPr/>
          <p:nvPr/>
        </p:nvGrpSpPr>
        <p:grpSpPr>
          <a:xfrm>
            <a:off x="1096962" y="2330450"/>
            <a:ext cx="139704" cy="122237"/>
            <a:chOff x="0" y="0"/>
            <a:chExt cx="2147483647" cy="2147483646"/>
          </a:xfrm>
        </p:grpSpPr>
        <p:sp>
          <p:nvSpPr>
            <p:cNvPr id="1774" name="Google Shape;1774;p32"/>
            <p:cNvSpPr/>
            <p:nvPr/>
          </p:nvSpPr>
          <p:spPr>
            <a:xfrm rot="10800000">
              <a:off x="0" y="0"/>
              <a:ext cx="1790863978"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775" name="Google Shape;1775;p32"/>
            <p:cNvGrpSpPr/>
            <p:nvPr/>
          </p:nvGrpSpPr>
          <p:grpSpPr>
            <a:xfrm flipH="1" rot="10800000">
              <a:off x="1734934643" y="138500403"/>
              <a:ext cx="412549003" cy="1953696214"/>
              <a:chOff x="1027112" y="3068637"/>
              <a:chExt cx="88900" cy="346075"/>
            </a:xfrm>
          </p:grpSpPr>
          <p:sp>
            <p:nvSpPr>
              <p:cNvPr id="1776" name="Google Shape;1776;p32"/>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77" name="Google Shape;1777;p32"/>
              <p:cNvSpPr txBox="1"/>
              <p:nvPr/>
            </p:nvSpPr>
            <p:spPr>
              <a:xfrm flipH="1">
                <a:off x="1027112"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78" name="Google Shape;1778;p32"/>
            <p:cNvSpPr/>
            <p:nvPr/>
          </p:nvSpPr>
          <p:spPr>
            <a:xfrm flipH="1" rot="10800000">
              <a:off x="16208678" y="453556461"/>
              <a:ext cx="1110182062"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79" name="Google Shape;1779;p32"/>
            <p:cNvSpPr/>
            <p:nvPr/>
          </p:nvSpPr>
          <p:spPr>
            <a:xfrm flipH="1" rot="10800000">
              <a:off x="170172023" y="592409238"/>
              <a:ext cx="82654786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80" name="Google Shape;1780;p32"/>
            <p:cNvSpPr/>
            <p:nvPr/>
          </p:nvSpPr>
          <p:spPr>
            <a:xfrm flipH="1" rot="10800000">
              <a:off x="195223713" y="697239618"/>
              <a:ext cx="756476042" cy="697222604"/>
            </a:xfrm>
            <a:prstGeom prst="hexagon">
              <a:avLst>
                <a:gd fmla="val 526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81" name="Google Shape;1781;p32"/>
          <p:cNvSpPr txBox="1"/>
          <p:nvPr/>
        </p:nvSpPr>
        <p:spPr>
          <a:xfrm>
            <a:off x="3448050" y="2952750"/>
            <a:ext cx="1123950" cy="461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NORMAL ACTUATOR</a:t>
            </a:r>
            <a:endParaRPr/>
          </a:p>
        </p:txBody>
      </p:sp>
      <p:sp>
        <p:nvSpPr>
          <p:cNvPr id="1782" name="Google Shape;1782;p32"/>
          <p:cNvSpPr txBox="1"/>
          <p:nvPr/>
        </p:nvSpPr>
        <p:spPr>
          <a:xfrm>
            <a:off x="1714500" y="2235200"/>
            <a:ext cx="1403350" cy="36671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SzPts val="1800"/>
              <a:buFont typeface="Arial"/>
              <a:buNone/>
            </a:pPr>
            <a:r>
              <a:rPr b="1" i="0" lang="en-US" sz="1800" u="none">
                <a:solidFill>
                  <a:srgbClr val="000066"/>
                </a:solidFill>
                <a:latin typeface="Arial"/>
                <a:ea typeface="Arial"/>
                <a:cs typeface="Arial"/>
                <a:sym typeface="Arial"/>
              </a:rPr>
              <a:t>PARALLEL</a:t>
            </a:r>
            <a:endParaRPr/>
          </a:p>
        </p:txBody>
      </p:sp>
      <p:sp>
        <p:nvSpPr>
          <p:cNvPr id="1783" name="Google Shape;1783;p32"/>
          <p:cNvSpPr txBox="1"/>
          <p:nvPr/>
        </p:nvSpPr>
        <p:spPr>
          <a:xfrm>
            <a:off x="3783012" y="1782762"/>
            <a:ext cx="609600" cy="430212"/>
          </a:xfrm>
          <a:prstGeom prst="rect">
            <a:avLst/>
          </a:prstGeom>
          <a:solidFill>
            <a:srgbClr val="99663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ELEC</a:t>
            </a:r>
            <a:endParaRPr/>
          </a:p>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INPUT</a:t>
            </a:r>
            <a:endParaRPr/>
          </a:p>
        </p:txBody>
      </p:sp>
      <p:sp>
        <p:nvSpPr>
          <p:cNvPr id="1784" name="Google Shape;1784;p32"/>
          <p:cNvSpPr txBox="1"/>
          <p:nvPr/>
        </p:nvSpPr>
        <p:spPr>
          <a:xfrm>
            <a:off x="3690937" y="1108075"/>
            <a:ext cx="735012" cy="396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YAW</a:t>
            </a:r>
            <a:endParaRPr/>
          </a:p>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DAMPER</a:t>
            </a:r>
            <a:endParaRPr/>
          </a:p>
        </p:txBody>
      </p:sp>
      <p:sp>
        <p:nvSpPr>
          <p:cNvPr id="1785" name="Google Shape;1785;p32"/>
          <p:cNvSpPr txBox="1"/>
          <p:nvPr/>
        </p:nvSpPr>
        <p:spPr>
          <a:xfrm>
            <a:off x="2846387" y="1108075"/>
            <a:ext cx="557212" cy="396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RATE</a:t>
            </a:r>
            <a:endParaRPr/>
          </a:p>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GYRO</a:t>
            </a:r>
            <a:endParaRPr/>
          </a:p>
        </p:txBody>
      </p:sp>
      <p:cxnSp>
        <p:nvCxnSpPr>
          <p:cNvPr id="1786" name="Google Shape;1786;p32"/>
          <p:cNvCxnSpPr/>
          <p:nvPr/>
        </p:nvCxnSpPr>
        <p:spPr>
          <a:xfrm rot="10800000">
            <a:off x="4429125" y="1314450"/>
            <a:ext cx="428625" cy="1587"/>
          </a:xfrm>
          <a:prstGeom prst="straightConnector1">
            <a:avLst/>
          </a:prstGeom>
          <a:noFill/>
          <a:ln cap="flat" cmpd="sng" w="9525">
            <a:solidFill>
              <a:schemeClr val="lt1"/>
            </a:solidFill>
            <a:prstDash val="solid"/>
            <a:miter lim="800000"/>
            <a:headEnd len="med" w="med" type="none"/>
            <a:tailEnd len="med" w="med" type="triangle"/>
          </a:ln>
        </p:spPr>
      </p:cxnSp>
      <p:cxnSp>
        <p:nvCxnSpPr>
          <p:cNvPr id="1787" name="Google Shape;1787;p32"/>
          <p:cNvCxnSpPr/>
          <p:nvPr/>
        </p:nvCxnSpPr>
        <p:spPr>
          <a:xfrm rot="5400000">
            <a:off x="3939381" y="1651793"/>
            <a:ext cx="268287" cy="0"/>
          </a:xfrm>
          <a:prstGeom prst="straightConnector1">
            <a:avLst/>
          </a:prstGeom>
          <a:noFill/>
          <a:ln cap="flat" cmpd="sng" w="9525">
            <a:solidFill>
              <a:srgbClr val="000000"/>
            </a:solidFill>
            <a:prstDash val="solid"/>
            <a:miter lim="800000"/>
            <a:headEnd len="med" w="med" type="none"/>
            <a:tailEnd len="med" w="med" type="triangle"/>
          </a:ln>
        </p:spPr>
      </p:cxnSp>
      <p:cxnSp>
        <p:nvCxnSpPr>
          <p:cNvPr id="1788" name="Google Shape;1788;p32"/>
          <p:cNvCxnSpPr/>
          <p:nvPr/>
        </p:nvCxnSpPr>
        <p:spPr>
          <a:xfrm>
            <a:off x="3406775" y="1314450"/>
            <a:ext cx="314325" cy="1587"/>
          </a:xfrm>
          <a:prstGeom prst="straightConnector1">
            <a:avLst/>
          </a:prstGeom>
          <a:noFill/>
          <a:ln cap="flat" cmpd="sng" w="9525">
            <a:solidFill>
              <a:srgbClr val="000000"/>
            </a:solidFill>
            <a:prstDash val="solid"/>
            <a:miter lim="800000"/>
            <a:headEnd len="med" w="med" type="none"/>
            <a:tailEnd len="med" w="med" type="triangle"/>
          </a:ln>
        </p:spPr>
      </p:cxnSp>
      <p:sp>
        <p:nvSpPr>
          <p:cNvPr id="1789" name="Google Shape;1789;p32"/>
          <p:cNvSpPr/>
          <p:nvPr/>
        </p:nvSpPr>
        <p:spPr>
          <a:xfrm>
            <a:off x="8010525" y="2152650"/>
            <a:ext cx="914400" cy="914400"/>
          </a:xfrm>
          <a:custGeom>
            <a:rect b="b" l="l" r="r" t="t"/>
            <a:pathLst>
              <a:path extrusionOk="0" h="914400" w="914400">
                <a:moveTo>
                  <a:pt x="775905" y="129391"/>
                </a:moveTo>
                <a:lnTo>
                  <a:pt x="775905" y="129391"/>
                </a:lnTo>
                <a:cubicBezTo>
                  <a:pt x="820170" y="172427"/>
                  <a:pt x="855264" y="223987"/>
                  <a:pt x="879063" y="280953"/>
                </a:cubicBezTo>
                <a:cubicBezTo>
                  <a:pt x="902863" y="337920"/>
                  <a:pt x="914879" y="399121"/>
                  <a:pt x="914385" y="460857"/>
                </a:cubicBezTo>
                <a:cubicBezTo>
                  <a:pt x="913891" y="522593"/>
                  <a:pt x="900897" y="583594"/>
                  <a:pt x="876190" y="640172"/>
                </a:cubicBezTo>
                <a:cubicBezTo>
                  <a:pt x="851482" y="696751"/>
                  <a:pt x="815568" y="747743"/>
                  <a:pt x="770619" y="790065"/>
                </a:cubicBezTo>
                <a:lnTo>
                  <a:pt x="457200" y="457200"/>
                </a:lnTo>
                <a:close/>
              </a:path>
              <a:path extrusionOk="0" fill="none" h="914400" w="914400">
                <a:moveTo>
                  <a:pt x="775905" y="129391"/>
                </a:moveTo>
                <a:lnTo>
                  <a:pt x="775905" y="129391"/>
                </a:lnTo>
                <a:cubicBezTo>
                  <a:pt x="820170" y="172427"/>
                  <a:pt x="855264" y="223987"/>
                  <a:pt x="879063" y="280953"/>
                </a:cubicBezTo>
                <a:cubicBezTo>
                  <a:pt x="902863" y="337920"/>
                  <a:pt x="914879" y="399121"/>
                  <a:pt x="914385" y="460857"/>
                </a:cubicBezTo>
                <a:cubicBezTo>
                  <a:pt x="913891" y="522593"/>
                  <a:pt x="900897" y="583594"/>
                  <a:pt x="876190" y="640172"/>
                </a:cubicBezTo>
                <a:cubicBezTo>
                  <a:pt x="851482" y="696751"/>
                  <a:pt x="815568" y="747743"/>
                  <a:pt x="770619" y="790065"/>
                </a:cubicBezTo>
              </a:path>
            </a:pathLst>
          </a:custGeom>
          <a:noFill/>
          <a:ln cap="flat" cmpd="sng" w="28575">
            <a:solidFill>
              <a:srgbClr val="66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90" name="Google Shape;1790;p32"/>
          <p:cNvSpPr txBox="1"/>
          <p:nvPr/>
        </p:nvSpPr>
        <p:spPr>
          <a:xfrm>
            <a:off x="5337175" y="1087437"/>
            <a:ext cx="741362" cy="4000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YAW</a:t>
            </a:r>
            <a:endParaRPr/>
          </a:p>
          <a:p>
            <a:pPr indent="0" lvl="0" marL="0" marR="0" rtl="0" algn="ctr">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DAMPER</a:t>
            </a:r>
            <a:endParaRPr/>
          </a:p>
        </p:txBody>
      </p:sp>
      <p:grpSp>
        <p:nvGrpSpPr>
          <p:cNvPr id="1791" name="Google Shape;1791;p32"/>
          <p:cNvGrpSpPr/>
          <p:nvPr/>
        </p:nvGrpSpPr>
        <p:grpSpPr>
          <a:xfrm flipH="1" rot="10800000">
            <a:off x="4995862" y="1009650"/>
            <a:ext cx="385762" cy="484187"/>
            <a:chOff x="0" y="0"/>
            <a:chExt cx="2147483647" cy="2147483647"/>
          </a:xfrm>
        </p:grpSpPr>
        <p:sp>
          <p:nvSpPr>
            <p:cNvPr id="1792" name="Google Shape;1792;p32"/>
            <p:cNvSpPr/>
            <p:nvPr/>
          </p:nvSpPr>
          <p:spPr>
            <a:xfrm flipH="1" rot="10800000">
              <a:off x="0" y="0"/>
              <a:ext cx="2147483647" cy="1710946441"/>
            </a:xfrm>
            <a:prstGeom prst="ellipse">
              <a:avLst/>
            </a:prstGeom>
            <a:solidFill>
              <a:srgbClr val="C0C0C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93" name="Google Shape;1793;p32"/>
            <p:cNvSpPr/>
            <p:nvPr/>
          </p:nvSpPr>
          <p:spPr>
            <a:xfrm>
              <a:off x="101292323" y="123791746"/>
              <a:ext cx="1938136478" cy="1510740313"/>
            </a:xfrm>
            <a:prstGeom prst="octagon">
              <a:avLst>
                <a:gd fmla="val 29289" name="adj"/>
              </a:avLst>
            </a:prstGeom>
            <a:gradFill>
              <a:gsLst>
                <a:gs pos="0">
                  <a:srgbClr val="525252"/>
                </a:gs>
                <a:gs pos="100000">
                  <a:srgbClr val="B2B2B2"/>
                </a:gs>
              </a:gsLst>
              <a:lin ang="18900000" scaled="0"/>
            </a:gradFill>
            <a:ln cap="flat" cmpd="sng" w="12700">
              <a:solidFill>
                <a:srgbClr val="3333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94" name="Google Shape;1794;p32"/>
            <p:cNvSpPr/>
            <p:nvPr/>
          </p:nvSpPr>
          <p:spPr>
            <a:xfrm>
              <a:off x="318145708" y="281637213"/>
              <a:ext cx="1511191784" cy="1204000006"/>
            </a:xfrm>
            <a:prstGeom prst="ellipse">
              <a:avLst/>
            </a:prstGeom>
            <a:gradFill>
              <a:gsLst>
                <a:gs pos="0">
                  <a:srgbClr val="646464"/>
                </a:gs>
                <a:gs pos="100000">
                  <a:srgbClr val="808080"/>
                </a:gs>
              </a:gsLst>
              <a:path path="circle">
                <a:fillToRect b="50%" l="50%" r="50%" t="50%"/>
              </a:path>
              <a:tileRect/>
            </a:gradFill>
            <a:ln cap="flat" cmpd="sng" w="9525">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95" name="Google Shape;1795;p32"/>
            <p:cNvSpPr/>
            <p:nvPr/>
          </p:nvSpPr>
          <p:spPr>
            <a:xfrm>
              <a:off x="568210518" y="489179013"/>
              <a:ext cx="1021928325" cy="815097135"/>
            </a:xfrm>
            <a:prstGeom prst="ellipse">
              <a:avLst/>
            </a:prstGeom>
            <a:gradFill>
              <a:gsLst>
                <a:gs pos="0">
                  <a:srgbClr val="1C1C1C"/>
                </a:gs>
                <a:gs pos="100000">
                  <a:srgbClr val="FF6600"/>
                </a:gs>
              </a:gsLst>
              <a:path path="circle">
                <a:fillToRect b="50%" l="50%" r="50%" t="50%"/>
              </a:path>
              <a:tileRect/>
            </a:gra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96" name="Google Shape;1796;p32"/>
            <p:cNvSpPr/>
            <p:nvPr/>
          </p:nvSpPr>
          <p:spPr>
            <a:xfrm flipH="1" rot="10800000">
              <a:off x="647496555" y="882676762"/>
              <a:ext cx="845733593" cy="744829858"/>
            </a:xfrm>
            <a:custGeom>
              <a:rect b="b" l="l" r="r" t="t"/>
              <a:pathLst>
                <a:path extrusionOk="0" h="21600" w="21600">
                  <a:moveTo>
                    <a:pt x="0" y="0"/>
                  </a:moveTo>
                  <a:lnTo>
                    <a:pt x="5400" y="21600"/>
                  </a:lnTo>
                  <a:lnTo>
                    <a:pt x="16200" y="21600"/>
                  </a:lnTo>
                  <a:lnTo>
                    <a:pt x="21600" y="0"/>
                  </a:lnTo>
                  <a:close/>
                </a:path>
              </a:pathLst>
            </a:custGeom>
            <a:gradFill>
              <a:gsLst>
                <a:gs pos="0">
                  <a:srgbClr val="4D4D4D"/>
                </a:gs>
                <a:gs pos="50000">
                  <a:srgbClr val="C0C0C0"/>
                </a:gs>
                <a:gs pos="100000">
                  <a:srgbClr val="4D4D4D"/>
                </a:gs>
              </a:gsLst>
              <a:lin ang="0" scaled="0"/>
            </a:gradFill>
            <a:ln cap="flat" cmpd="sng" w="9525">
              <a:solidFill>
                <a:srgbClr val="4D4D4D"/>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97" name="Google Shape;1797;p32"/>
            <p:cNvSpPr/>
            <p:nvPr/>
          </p:nvSpPr>
          <p:spPr>
            <a:xfrm>
              <a:off x="653966022" y="1323693435"/>
              <a:ext cx="857224191" cy="823790211"/>
            </a:xfrm>
            <a:prstGeom prst="ellipse">
              <a:avLst/>
            </a:prstGeom>
            <a:gradFill>
              <a:gsLst>
                <a:gs pos="0">
                  <a:srgbClr val="FFFFFF"/>
                </a:gs>
                <a:gs pos="100000">
                  <a:srgbClr val="000000"/>
                </a:gs>
              </a:gsLst>
              <a:path path="circle">
                <a:fillToRect b="50%" l="50%" r="50%" t="50%"/>
              </a:path>
              <a:tileRect/>
            </a:gradFill>
            <a:ln cap="flat" cmpd="sng" w="9525">
              <a:solidFill>
                <a:srgbClr val="5F5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98" name="Google Shape;1798;p32"/>
            <p:cNvSpPr/>
            <p:nvPr/>
          </p:nvSpPr>
          <p:spPr>
            <a:xfrm>
              <a:off x="858926922" y="791328744"/>
              <a:ext cx="422864022" cy="660511752"/>
            </a:xfrm>
            <a:custGeom>
              <a:rect b="b" l="l" r="r" t="t"/>
              <a:pathLst>
                <a:path extrusionOk="0" h="21600" w="21600">
                  <a:moveTo>
                    <a:pt x="6968" y="9391"/>
                  </a:moveTo>
                  <a:cubicBezTo>
                    <a:pt x="7559" y="7785"/>
                    <a:pt x="9088" y="6717"/>
                    <a:pt x="10800" y="6718"/>
                  </a:cubicBezTo>
                  <a:cubicBezTo>
                    <a:pt x="12511" y="6718"/>
                    <a:pt x="14040" y="7785"/>
                    <a:pt x="14631" y="9391"/>
                  </a:cubicBezTo>
                  <a:lnTo>
                    <a:pt x="20936" y="7072"/>
                  </a:lnTo>
                  <a:cubicBezTo>
                    <a:pt x="19374" y="2823"/>
                    <a:pt x="15327" y="-1"/>
                    <a:pt x="10799" y="0"/>
                  </a:cubicBezTo>
                  <a:cubicBezTo>
                    <a:pt x="6272" y="0"/>
                    <a:pt x="2225" y="2823"/>
                    <a:pt x="663" y="7072"/>
                  </a:cubicBezTo>
                  <a:close/>
                </a:path>
              </a:pathLst>
            </a:custGeom>
            <a:solidFill>
              <a:srgbClr val="B2B2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99" name="Google Shape;1799;p32"/>
          <p:cNvSpPr txBox="1"/>
          <p:nvPr/>
        </p:nvSpPr>
        <p:spPr>
          <a:xfrm>
            <a:off x="4978400" y="1497012"/>
            <a:ext cx="441325" cy="2460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OFF</a:t>
            </a:r>
            <a:endParaRPr/>
          </a:p>
        </p:txBody>
      </p:sp>
      <p:sp>
        <p:nvSpPr>
          <p:cNvPr id="1800" name="Google Shape;1800;p32"/>
          <p:cNvSpPr txBox="1"/>
          <p:nvPr/>
        </p:nvSpPr>
        <p:spPr>
          <a:xfrm>
            <a:off x="5534025" y="5940425"/>
            <a:ext cx="3152775" cy="51752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SzPts val="1400"/>
              <a:buFont typeface="Arial"/>
              <a:buNone/>
            </a:pPr>
            <a:r>
              <a:rPr b="1" i="0" lang="en-US" sz="1400" u="none">
                <a:solidFill>
                  <a:srgbClr val="000066"/>
                </a:solidFill>
                <a:latin typeface="Arial"/>
                <a:ea typeface="Arial"/>
                <a:cs typeface="Arial"/>
                <a:sym typeface="Arial"/>
              </a:rPr>
              <a:t>this type is used on modern aircraft</a:t>
            </a:r>
            <a:endParaRPr/>
          </a:p>
        </p:txBody>
      </p:sp>
      <p:sp>
        <p:nvSpPr>
          <p:cNvPr id="1801" name="Google Shape;1801;p32"/>
          <p:cNvSpPr txBox="1"/>
          <p:nvPr/>
        </p:nvSpPr>
        <p:spPr>
          <a:xfrm>
            <a:off x="3316287" y="268287"/>
            <a:ext cx="25844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800"/>
              <a:buFont typeface="Arial"/>
              <a:buNone/>
            </a:pPr>
            <a:r>
              <a:rPr b="1" i="0" lang="en-US" sz="1800" u="none">
                <a:solidFill>
                  <a:srgbClr val="000066"/>
                </a:solidFill>
                <a:latin typeface="Arial"/>
                <a:ea typeface="Arial"/>
                <a:cs typeface="Arial"/>
                <a:sym typeface="Arial"/>
              </a:rPr>
              <a:t>YAW DAMPER TYPES</a:t>
            </a:r>
            <a:endParaRPr/>
          </a:p>
        </p:txBody>
      </p:sp>
    </p:spTree>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05" name="Shape 1805"/>
        <p:cNvGrpSpPr/>
        <p:nvPr/>
      </p:nvGrpSpPr>
      <p:grpSpPr>
        <a:xfrm>
          <a:off x="0" y="0"/>
          <a:ext cx="0" cy="0"/>
          <a:chOff x="0" y="0"/>
          <a:chExt cx="0" cy="0"/>
        </a:xfrm>
      </p:grpSpPr>
      <p:sp>
        <p:nvSpPr>
          <p:cNvPr id="1806" name="Google Shape;1806;p33"/>
          <p:cNvSpPr txBox="1"/>
          <p:nvPr>
            <p:ph idx="4294967295" type="title"/>
          </p:nvPr>
        </p:nvSpPr>
        <p:spPr>
          <a:xfrm>
            <a:off x="684212" y="-14287"/>
            <a:ext cx="6915150" cy="5048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Narrow"/>
              <a:buNone/>
            </a:pPr>
            <a:r>
              <a:rPr b="1" i="0" lang="en-US" sz="2800" u="none" cap="none" strike="noStrike">
                <a:solidFill>
                  <a:srgbClr val="000000"/>
                </a:solidFill>
                <a:latin typeface="Arial Narrow"/>
                <a:ea typeface="Arial Narrow"/>
                <a:cs typeface="Arial Narrow"/>
                <a:sym typeface="Arial Narrow"/>
              </a:rPr>
              <a:t>	INERTIA AND TURNING PERFORMANCE</a:t>
            </a:r>
            <a:endParaRPr/>
          </a:p>
        </p:txBody>
      </p:sp>
      <p:pic>
        <p:nvPicPr>
          <p:cNvPr descr="717 in turn" id="1807" name="Google Shape;1807;p33"/>
          <p:cNvPicPr preferRelativeResize="0"/>
          <p:nvPr/>
        </p:nvPicPr>
        <p:blipFill rotWithShape="1">
          <a:blip r:embed="rId3">
            <a:alphaModFix/>
          </a:blip>
          <a:srcRect b="0" l="0" r="0" t="0"/>
          <a:stretch/>
        </p:blipFill>
        <p:spPr>
          <a:xfrm>
            <a:off x="0" y="3500437"/>
            <a:ext cx="9144000" cy="3384550"/>
          </a:xfrm>
          <a:prstGeom prst="rect">
            <a:avLst/>
          </a:prstGeom>
          <a:noFill/>
          <a:ln cap="flat" cmpd="sng" w="9525">
            <a:solidFill>
              <a:schemeClr val="accent2"/>
            </a:solidFill>
            <a:prstDash val="solid"/>
            <a:miter lim="800000"/>
            <a:headEnd len="sm" w="sm" type="none"/>
            <a:tailEnd len="sm" w="sm" type="none"/>
          </a:ln>
        </p:spPr>
      </p:pic>
      <p:sp>
        <p:nvSpPr>
          <p:cNvPr id="1808" name="Google Shape;1808;p33"/>
          <p:cNvSpPr txBox="1"/>
          <p:nvPr/>
        </p:nvSpPr>
        <p:spPr>
          <a:xfrm>
            <a:off x="147637" y="457200"/>
            <a:ext cx="8969375" cy="3025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For a constant EAS, TAS increases dramatically during operations at high altitude, compared to sea level.</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For a given angle of bank, radius of turn </a:t>
            </a:r>
            <a:r>
              <a:rPr b="1" i="0" lang="en-US" sz="1600" u="sng">
                <a:solidFill>
                  <a:srgbClr val="000000"/>
                </a:solidFill>
                <a:latin typeface="Arial Narrow"/>
                <a:ea typeface="Arial Narrow"/>
                <a:cs typeface="Arial Narrow"/>
                <a:sym typeface="Arial Narrow"/>
              </a:rPr>
              <a:t>increases</a:t>
            </a:r>
            <a:r>
              <a:rPr b="1" i="0" lang="en-US" sz="1600" u="none">
                <a:solidFill>
                  <a:srgbClr val="000000"/>
                </a:solidFill>
                <a:latin typeface="Arial Narrow"/>
                <a:ea typeface="Arial Narrow"/>
                <a:cs typeface="Arial Narrow"/>
                <a:sym typeface="Arial Narrow"/>
              </a:rPr>
              <a:t> with the TAS, and is therefore much higher at altitude.</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For a given angle of bank (normally 20 degrees maximum at altitude)  rate of turn </a:t>
            </a:r>
            <a:r>
              <a:rPr b="1" i="0" lang="en-US" sz="1600" u="sng">
                <a:solidFill>
                  <a:srgbClr val="000000"/>
                </a:solidFill>
                <a:latin typeface="Arial Narrow"/>
                <a:ea typeface="Arial Narrow"/>
                <a:cs typeface="Arial Narrow"/>
                <a:sym typeface="Arial Narrow"/>
              </a:rPr>
              <a:t>reduces</a:t>
            </a:r>
            <a:r>
              <a:rPr b="1" i="0" lang="en-US" sz="1600" u="none">
                <a:solidFill>
                  <a:srgbClr val="000000"/>
                </a:solidFill>
                <a:latin typeface="Arial Narrow"/>
                <a:ea typeface="Arial Narrow"/>
                <a:cs typeface="Arial Narrow"/>
                <a:sym typeface="Arial Narrow"/>
              </a:rPr>
              <a:t> with increase in TAS.</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high inertia means that an aircraft  at very high altitude will require a large amount of airspace to turn.</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Instrument departure  and arrival documents reflect these requirements.</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High inertia, particularly at altitude means that a change in pitch attitude requires a large distance to effect </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a change in vertical flight path. An abrupt attitude change can cause an “</a:t>
            </a:r>
            <a:r>
              <a:rPr b="1" i="0" lang="en-US" sz="1600" u="sng">
                <a:solidFill>
                  <a:srgbClr val="000000"/>
                </a:solidFill>
                <a:latin typeface="Arial Narrow"/>
                <a:ea typeface="Arial Narrow"/>
                <a:cs typeface="Arial Narrow"/>
                <a:sym typeface="Arial Narrow"/>
              </a:rPr>
              <a:t>inertia stall</a:t>
            </a:r>
            <a:r>
              <a:rPr b="1" i="0" lang="en-US" sz="1600" u="none">
                <a:solidFill>
                  <a:srgbClr val="000000"/>
                </a:solidFill>
                <a:latin typeface="Arial Narrow"/>
                <a:ea typeface="Arial Narrow"/>
                <a:cs typeface="Arial Narrow"/>
                <a:sym typeface="Arial Narrow"/>
              </a:rPr>
              <a:t>”   </a:t>
            </a:r>
            <a:endParaRPr/>
          </a:p>
        </p:txBody>
      </p:sp>
      <p:sp>
        <p:nvSpPr>
          <p:cNvPr id="1809" name="Google Shape;1809;p33"/>
          <p:cNvSpPr/>
          <p:nvPr/>
        </p:nvSpPr>
        <p:spPr>
          <a:xfrm>
            <a:off x="34925" y="6080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10" name="Google Shape;1810;p33"/>
          <p:cNvSpPr/>
          <p:nvPr/>
        </p:nvSpPr>
        <p:spPr>
          <a:xfrm>
            <a:off x="36512" y="11001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11" name="Google Shape;1811;p33"/>
          <p:cNvSpPr/>
          <p:nvPr/>
        </p:nvSpPr>
        <p:spPr>
          <a:xfrm>
            <a:off x="26987" y="15827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12" name="Google Shape;1812;p33"/>
          <p:cNvSpPr/>
          <p:nvPr/>
        </p:nvSpPr>
        <p:spPr>
          <a:xfrm>
            <a:off x="36512" y="208756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13" name="Google Shape;1813;p33"/>
          <p:cNvSpPr/>
          <p:nvPr/>
        </p:nvSpPr>
        <p:spPr>
          <a:xfrm>
            <a:off x="36512" y="25654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14" name="Google Shape;1814;p33"/>
          <p:cNvSpPr/>
          <p:nvPr/>
        </p:nvSpPr>
        <p:spPr>
          <a:xfrm>
            <a:off x="34925" y="304482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18" name="Shape 1818"/>
        <p:cNvGrpSpPr/>
        <p:nvPr/>
      </p:nvGrpSpPr>
      <p:grpSpPr>
        <a:xfrm>
          <a:off x="0" y="0"/>
          <a:ext cx="0" cy="0"/>
          <a:chOff x="0" y="0"/>
          <a:chExt cx="0" cy="0"/>
        </a:xfrm>
      </p:grpSpPr>
      <p:pic>
        <p:nvPicPr>
          <p:cNvPr id="1819" name="Google Shape;1819;p34"/>
          <p:cNvPicPr preferRelativeResize="0"/>
          <p:nvPr/>
        </p:nvPicPr>
        <p:blipFill rotWithShape="1">
          <a:blip r:embed="rId3">
            <a:alphaModFix/>
          </a:blip>
          <a:srcRect b="0" l="0" r="0" t="0"/>
          <a:stretch/>
        </p:blipFill>
        <p:spPr>
          <a:xfrm>
            <a:off x="0" y="4821237"/>
            <a:ext cx="9144000" cy="2063750"/>
          </a:xfrm>
          <a:prstGeom prst="rect">
            <a:avLst/>
          </a:prstGeom>
          <a:noFill/>
          <a:ln>
            <a:noFill/>
          </a:ln>
        </p:spPr>
      </p:pic>
      <p:sp>
        <p:nvSpPr>
          <p:cNvPr id="1820" name="Google Shape;1820;p34"/>
          <p:cNvSpPr txBox="1"/>
          <p:nvPr/>
        </p:nvSpPr>
        <p:spPr>
          <a:xfrm>
            <a:off x="250825" y="476250"/>
            <a:ext cx="8418512" cy="41386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This slide is a repeat of Slide 32 in Part 1 to remind the student of the reason for  lower critical   </a:t>
            </a:r>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angles of attack in faster aircraft, </a:t>
            </a:r>
            <a:r>
              <a:rPr b="1" i="0" lang="en-US" sz="1400" u="sng">
                <a:solidFill>
                  <a:srgbClr val="000000"/>
                </a:solidFill>
                <a:latin typeface="Arial"/>
                <a:ea typeface="Arial"/>
                <a:cs typeface="Arial"/>
                <a:sym typeface="Arial"/>
              </a:rPr>
              <a:t>particularly at high flight levels leading to high TAS</a:t>
            </a:r>
            <a:r>
              <a:rPr b="1" i="0" lang="en-US" sz="1400" u="none">
                <a:solidFill>
                  <a:srgbClr val="000000"/>
                </a:solidFill>
                <a:latin typeface="Arial"/>
                <a:ea typeface="Arial"/>
                <a:cs typeface="Arial"/>
                <a:sym typeface="Arial"/>
              </a:rPr>
              <a:t>.</a:t>
            </a:r>
            <a:endParaRPr/>
          </a:p>
          <a:p>
            <a:pPr indent="0" lvl="0" marL="0" marR="0" rtl="0" algn="l">
              <a:lnSpc>
                <a:spcPct val="100000"/>
              </a:lnSpc>
              <a:spcBef>
                <a:spcPts val="28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For a given EAS, increasing angle of attack increases acceleration of relative airflow over </a:t>
            </a:r>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the wing, thus increasing local Mach number at the point of maximum camber.</a:t>
            </a:r>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 </a:t>
            </a:r>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At higher Mach numbers  this acceleration can cause the flow to become sonic at angles of attack</a:t>
            </a:r>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signifigantly less than the normal stalling angle.</a:t>
            </a:r>
            <a:endParaRPr/>
          </a:p>
          <a:p>
            <a:pPr indent="0" lvl="0" marL="0" marR="0" rtl="0" algn="l">
              <a:lnSpc>
                <a:spcPct val="100000"/>
              </a:lnSpc>
              <a:spcBef>
                <a:spcPts val="28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The symptoms of the inevitable shock wave include flow separation and all other problems </a:t>
            </a:r>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associated with supersonic flow in a high speed </a:t>
            </a:r>
            <a:r>
              <a:rPr b="1" i="0" lang="en-US" sz="1400" u="sng">
                <a:solidFill>
                  <a:srgbClr val="000000"/>
                </a:solidFill>
                <a:latin typeface="Arial"/>
                <a:ea typeface="Arial"/>
                <a:cs typeface="Arial"/>
                <a:sym typeface="Arial"/>
              </a:rPr>
              <a:t>subsonic</a:t>
            </a:r>
            <a:r>
              <a:rPr b="1" i="0" lang="en-US" sz="1400" u="none">
                <a:solidFill>
                  <a:srgbClr val="000000"/>
                </a:solidFill>
                <a:latin typeface="Arial"/>
                <a:ea typeface="Arial"/>
                <a:cs typeface="Arial"/>
                <a:sym typeface="Arial"/>
              </a:rPr>
              <a:t> aircraft.   </a:t>
            </a:r>
            <a:endParaRPr/>
          </a:p>
          <a:p>
            <a:pPr indent="0" lvl="0" marL="0" marR="0" rtl="0" algn="l">
              <a:lnSpc>
                <a:spcPct val="100000"/>
              </a:lnSpc>
              <a:spcBef>
                <a:spcPts val="28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At high subsonic Mach numbers the maximum angle of attack and therefore CL max are both </a:t>
            </a:r>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lower than at slower Mach numbers.</a:t>
            </a:r>
            <a:endParaRPr/>
          </a:p>
          <a:p>
            <a:pPr indent="0" lvl="0" marL="0" marR="0" rtl="0" algn="l">
              <a:lnSpc>
                <a:spcPct val="100000"/>
              </a:lnSpc>
              <a:spcBef>
                <a:spcPts val="28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This affects the flight envelope in which the aircraft can operate.   </a:t>
            </a:r>
            <a:endParaRPr/>
          </a:p>
        </p:txBody>
      </p:sp>
      <p:sp>
        <p:nvSpPr>
          <p:cNvPr id="1821" name="Google Shape;1821;p34"/>
          <p:cNvSpPr/>
          <p:nvPr/>
        </p:nvSpPr>
        <p:spPr>
          <a:xfrm>
            <a:off x="25400" y="577850"/>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22" name="Google Shape;1822;p34"/>
          <p:cNvSpPr/>
          <p:nvPr/>
        </p:nvSpPr>
        <p:spPr>
          <a:xfrm>
            <a:off x="19050" y="1360487"/>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23" name="Google Shape;1823;p34"/>
          <p:cNvSpPr/>
          <p:nvPr/>
        </p:nvSpPr>
        <p:spPr>
          <a:xfrm>
            <a:off x="25400" y="2114550"/>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24" name="Google Shape;1824;p34"/>
          <p:cNvSpPr/>
          <p:nvPr/>
        </p:nvSpPr>
        <p:spPr>
          <a:xfrm>
            <a:off x="25400" y="2882900"/>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25" name="Google Shape;1825;p34"/>
          <p:cNvSpPr/>
          <p:nvPr/>
        </p:nvSpPr>
        <p:spPr>
          <a:xfrm>
            <a:off x="15875" y="3663950"/>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26" name="Google Shape;1826;p34"/>
          <p:cNvSpPr txBox="1"/>
          <p:nvPr/>
        </p:nvSpPr>
        <p:spPr>
          <a:xfrm>
            <a:off x="3276600" y="44450"/>
            <a:ext cx="2663825" cy="3603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THE SPEED ENVELOPE</a:t>
            </a:r>
            <a:endParaRPr/>
          </a:p>
        </p:txBody>
      </p:sp>
      <p:sp>
        <p:nvSpPr>
          <p:cNvPr id="1827" name="Google Shape;1827;p34"/>
          <p:cNvSpPr/>
          <p:nvPr/>
        </p:nvSpPr>
        <p:spPr>
          <a:xfrm>
            <a:off x="15875" y="4406900"/>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32" name="Shape 1832"/>
        <p:cNvGrpSpPr/>
        <p:nvPr/>
      </p:nvGrpSpPr>
      <p:grpSpPr>
        <a:xfrm>
          <a:off x="0" y="0"/>
          <a:ext cx="0" cy="0"/>
          <a:chOff x="0" y="0"/>
          <a:chExt cx="0" cy="0"/>
        </a:xfrm>
      </p:grpSpPr>
      <p:sp>
        <p:nvSpPr>
          <p:cNvPr id="1833" name="Google Shape;1833;p35"/>
          <p:cNvSpPr txBox="1"/>
          <p:nvPr>
            <p:ph idx="4294967295" type="title"/>
          </p:nvPr>
        </p:nvSpPr>
        <p:spPr>
          <a:xfrm>
            <a:off x="2987675" y="0"/>
            <a:ext cx="3313112" cy="2889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mo"/>
              <a:buNone/>
            </a:pPr>
            <a:r>
              <a:rPr b="1" i="0" lang="en-US" sz="1400" u="none" cap="none" strike="noStrike">
                <a:solidFill>
                  <a:srgbClr val="000000"/>
                </a:solidFill>
                <a:latin typeface="Arimo"/>
                <a:ea typeface="Arimo"/>
                <a:cs typeface="Arimo"/>
                <a:sym typeface="Arimo"/>
              </a:rPr>
              <a:t>THE SPEED ENVELOPE (cont).</a:t>
            </a:r>
            <a:endParaRPr/>
          </a:p>
        </p:txBody>
      </p:sp>
      <p:pic>
        <p:nvPicPr>
          <p:cNvPr id="1834" name="Google Shape;1834;p35"/>
          <p:cNvPicPr preferRelativeResize="0"/>
          <p:nvPr/>
        </p:nvPicPr>
        <p:blipFill rotWithShape="1">
          <a:blip r:embed="rId3">
            <a:alphaModFix/>
          </a:blip>
          <a:srcRect b="0" l="0" r="0" t="0"/>
          <a:stretch/>
        </p:blipFill>
        <p:spPr>
          <a:xfrm>
            <a:off x="0" y="2640012"/>
            <a:ext cx="9144000" cy="4221162"/>
          </a:xfrm>
          <a:prstGeom prst="rect">
            <a:avLst/>
          </a:prstGeom>
          <a:noFill/>
          <a:ln>
            <a:noFill/>
          </a:ln>
        </p:spPr>
      </p:pic>
      <p:sp>
        <p:nvSpPr>
          <p:cNvPr id="1835" name="Google Shape;1835;p35"/>
          <p:cNvSpPr txBox="1"/>
          <p:nvPr/>
        </p:nvSpPr>
        <p:spPr>
          <a:xfrm>
            <a:off x="180975" y="260350"/>
            <a:ext cx="9144000" cy="24653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Pilots are generally taught in their early flying training on lower speed / altitude aircraft  that CAS stalling speed remains constant </a:t>
            </a:r>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with altitude. </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The diagram below demonstrates this to be correct only for the low TAS / altitude end of subsonic flight.</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Vs, if measured at EAS, is the minimum (load factor1) speed at which level flight is sustainable. The critical angle and therefore CLmax both reduce at high altitude due to the high TAS and consequent compressibility issues: thus (EAS) Vs increases</a:t>
            </a:r>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(The stick shaker activates at 1.05Vs).  Compressibility correction means that Vs readout as IAS is even  higher.</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The diagram below indicates the result of these issues with the low speed buffet boundary EAS increasing; therefore with CAS</a:t>
            </a:r>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and consequent IAS increasing even more markedly at higher flight levels.    </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ctr">
              <a:lnSpc>
                <a:spcPct val="100000"/>
              </a:lnSpc>
              <a:spcBef>
                <a:spcPts val="0"/>
              </a:spcBef>
              <a:spcAft>
                <a:spcPts val="0"/>
              </a:spcAft>
              <a:buNone/>
            </a:pPr>
            <a:r>
              <a:t/>
            </a:r>
            <a:endParaRPr b="1" i="0" sz="1200" u="none">
              <a:solidFill>
                <a:srgbClr val="000000"/>
              </a:solidFill>
              <a:latin typeface="Arimo"/>
              <a:ea typeface="Arimo"/>
              <a:cs typeface="Arimo"/>
              <a:sym typeface="Arimo"/>
            </a:endParaRPr>
          </a:p>
        </p:txBody>
      </p:sp>
      <p:sp>
        <p:nvSpPr>
          <p:cNvPr id="1836" name="Google Shape;1836;p35"/>
          <p:cNvSpPr/>
          <p:nvPr/>
        </p:nvSpPr>
        <p:spPr>
          <a:xfrm>
            <a:off x="15875" y="34925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37" name="Google Shape;1837;p35"/>
          <p:cNvSpPr/>
          <p:nvPr/>
        </p:nvSpPr>
        <p:spPr>
          <a:xfrm>
            <a:off x="25400" y="90805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38" name="Google Shape;1838;p35"/>
          <p:cNvSpPr/>
          <p:nvPr/>
        </p:nvSpPr>
        <p:spPr>
          <a:xfrm>
            <a:off x="15875" y="12684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39" name="Google Shape;1839;p35"/>
          <p:cNvSpPr/>
          <p:nvPr/>
        </p:nvSpPr>
        <p:spPr>
          <a:xfrm>
            <a:off x="15875" y="20177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62" name="Shape 162"/>
        <p:cNvGrpSpPr/>
        <p:nvPr/>
      </p:nvGrpSpPr>
      <p:grpSpPr>
        <a:xfrm>
          <a:off x="0" y="0"/>
          <a:ext cx="0" cy="0"/>
          <a:chOff x="0" y="0"/>
          <a:chExt cx="0" cy="0"/>
        </a:xfrm>
      </p:grpSpPr>
      <p:sp>
        <p:nvSpPr>
          <p:cNvPr id="163" name="Google Shape;163;p9"/>
          <p:cNvSpPr txBox="1"/>
          <p:nvPr>
            <p:ph idx="4294967295" type="title"/>
          </p:nvPr>
        </p:nvSpPr>
        <p:spPr>
          <a:xfrm>
            <a:off x="2527300" y="-12700"/>
            <a:ext cx="4032250" cy="4619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cap="none" strike="noStrike">
                <a:solidFill>
                  <a:srgbClr val="000000"/>
                </a:solidFill>
                <a:latin typeface="Arial Narrow"/>
                <a:ea typeface="Arial Narrow"/>
                <a:cs typeface="Arial Narrow"/>
                <a:sym typeface="Arial Narrow"/>
              </a:rPr>
              <a:t>WAVE DRAG AND AREA RULE</a:t>
            </a:r>
            <a:endParaRPr/>
          </a:p>
        </p:txBody>
      </p:sp>
      <p:pic>
        <p:nvPicPr>
          <p:cNvPr id="164" name="Google Shape;164;p9"/>
          <p:cNvPicPr preferRelativeResize="0"/>
          <p:nvPr/>
        </p:nvPicPr>
        <p:blipFill rotWithShape="1">
          <a:blip r:embed="rId3">
            <a:alphaModFix/>
          </a:blip>
          <a:srcRect b="0" l="0" r="0" t="0"/>
          <a:stretch/>
        </p:blipFill>
        <p:spPr>
          <a:xfrm>
            <a:off x="0" y="1346200"/>
            <a:ext cx="9144000" cy="5538787"/>
          </a:xfrm>
          <a:prstGeom prst="rect">
            <a:avLst/>
          </a:prstGeom>
          <a:noFill/>
          <a:ln>
            <a:noFill/>
          </a:ln>
        </p:spPr>
      </p:pic>
      <p:sp>
        <p:nvSpPr>
          <p:cNvPr id="165" name="Google Shape;165;p9"/>
          <p:cNvSpPr txBox="1"/>
          <p:nvPr/>
        </p:nvSpPr>
        <p:spPr>
          <a:xfrm>
            <a:off x="71437" y="476250"/>
            <a:ext cx="9109075" cy="7302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shock wave from one component on an aircraft can cause flow separation on another - this extra drag is called wave drag.</a:t>
            </a:r>
            <a:endParaRPr/>
          </a:p>
          <a:p>
            <a:pPr indent="0" lvl="0" marL="0" marR="0" rtl="0" algn="ctr">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a:t>
            </a:r>
            <a:endParaRPr/>
          </a:p>
        </p:txBody>
      </p:sp>
      <p:sp>
        <p:nvSpPr>
          <p:cNvPr id="166" name="Google Shape;166;p9"/>
          <p:cNvSpPr txBox="1"/>
          <p:nvPr/>
        </p:nvSpPr>
        <p:spPr>
          <a:xfrm>
            <a:off x="161925" y="765175"/>
            <a:ext cx="8932862"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Wave drag can be minimised at transonic speeds by “smoothing” the cross sectional area change along the longitudinal axis.</a:t>
            </a:r>
            <a:endParaRPr/>
          </a:p>
        </p:txBody>
      </p:sp>
      <p:sp>
        <p:nvSpPr>
          <p:cNvPr id="167" name="Google Shape;167;p9"/>
          <p:cNvSpPr txBox="1"/>
          <p:nvPr/>
        </p:nvSpPr>
        <p:spPr>
          <a:xfrm>
            <a:off x="158750" y="1052512"/>
            <a:ext cx="8947150"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concept is similar to subsonic streamlining – the total cross sectional area change along the axis  follows a smooth path. </a:t>
            </a:r>
            <a:endParaRPr/>
          </a:p>
        </p:txBody>
      </p:sp>
      <p:sp>
        <p:nvSpPr>
          <p:cNvPr id="168" name="Google Shape;168;p9"/>
          <p:cNvSpPr/>
          <p:nvPr/>
        </p:nvSpPr>
        <p:spPr>
          <a:xfrm>
            <a:off x="93662" y="60642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9" name="Google Shape;169;p9"/>
          <p:cNvSpPr/>
          <p:nvPr/>
        </p:nvSpPr>
        <p:spPr>
          <a:xfrm>
            <a:off x="93662" y="89376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0" name="Google Shape;170;p9"/>
          <p:cNvSpPr/>
          <p:nvPr/>
        </p:nvSpPr>
        <p:spPr>
          <a:xfrm>
            <a:off x="93662" y="118268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1" name="Google Shape;171;p9"/>
          <p:cNvSpPr txBox="1"/>
          <p:nvPr/>
        </p:nvSpPr>
        <p:spPr>
          <a:xfrm>
            <a:off x="3978275" y="2260600"/>
            <a:ext cx="2033587"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Note the fuselage “ waist” </a:t>
            </a:r>
            <a:endParaRPr/>
          </a:p>
        </p:txBody>
      </p:sp>
      <p:cxnSp>
        <p:nvCxnSpPr>
          <p:cNvPr id="172" name="Google Shape;172;p9"/>
          <p:cNvCxnSpPr/>
          <p:nvPr/>
        </p:nvCxnSpPr>
        <p:spPr>
          <a:xfrm>
            <a:off x="5868987" y="2492375"/>
            <a:ext cx="647700" cy="504825"/>
          </a:xfrm>
          <a:prstGeom prst="straightConnector1">
            <a:avLst/>
          </a:prstGeom>
          <a:noFill/>
          <a:ln cap="flat" cmpd="sng" w="9525">
            <a:solidFill>
              <a:srgbClr val="000000"/>
            </a:solidFill>
            <a:prstDash val="solid"/>
            <a:miter lim="800000"/>
            <a:headEnd len="med" w="med" type="none"/>
            <a:tailEnd len="med" w="med" type="triangle"/>
          </a:ln>
        </p:spPr>
      </p:cxnSp>
    </p:spTree>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43" name="Shape 1843"/>
        <p:cNvGrpSpPr/>
        <p:nvPr/>
      </p:nvGrpSpPr>
      <p:grpSpPr>
        <a:xfrm>
          <a:off x="0" y="0"/>
          <a:ext cx="0" cy="0"/>
          <a:chOff x="0" y="0"/>
          <a:chExt cx="0" cy="0"/>
        </a:xfrm>
      </p:grpSpPr>
      <p:sp>
        <p:nvSpPr>
          <p:cNvPr id="1844" name="Google Shape;1844;p36"/>
          <p:cNvSpPr txBox="1"/>
          <p:nvPr>
            <p:ph idx="4294967295" type="title"/>
          </p:nvPr>
        </p:nvSpPr>
        <p:spPr>
          <a:xfrm>
            <a:off x="3276600" y="44450"/>
            <a:ext cx="2663825" cy="3603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THE SPEED ENVELOPE</a:t>
            </a:r>
            <a:endParaRPr/>
          </a:p>
        </p:txBody>
      </p:sp>
      <p:pic>
        <p:nvPicPr>
          <p:cNvPr id="1845" name="Google Shape;1845;p36"/>
          <p:cNvPicPr preferRelativeResize="0"/>
          <p:nvPr/>
        </p:nvPicPr>
        <p:blipFill rotWithShape="1">
          <a:blip r:embed="rId3">
            <a:alphaModFix/>
          </a:blip>
          <a:srcRect b="0" l="0" r="0" t="0"/>
          <a:stretch/>
        </p:blipFill>
        <p:spPr>
          <a:xfrm>
            <a:off x="0" y="3187700"/>
            <a:ext cx="9144000" cy="3697287"/>
          </a:xfrm>
          <a:prstGeom prst="rect">
            <a:avLst/>
          </a:prstGeom>
          <a:noFill/>
          <a:ln>
            <a:noFill/>
          </a:ln>
        </p:spPr>
      </p:pic>
      <p:sp>
        <p:nvSpPr>
          <p:cNvPr id="1846" name="Google Shape;1846;p36"/>
          <p:cNvSpPr txBox="1"/>
          <p:nvPr/>
        </p:nvSpPr>
        <p:spPr>
          <a:xfrm>
            <a:off x="85725" y="198437"/>
            <a:ext cx="9134475" cy="264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Any high performance turbine aircraft will encounter high speed compressibility issues at high values of IAS / CAS, particularly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at higher altitudes where higher atmospheric density corrections produce  much higher TAS values approaching or above Mcrit.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FORCE DIVERGENT MACH NUMBER IS THE MACH NUMBER ABOVE  Mcrit  WHICH RESULTS IN LARGE CENTRE OF</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PRESSURE CHANGES AND PITCHING TENDENCIES (MACH TUCK).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lower speed end of the speed envelope is referred to as low speed buffet, and the other end is referred to as high speed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buffet.    </a:t>
            </a:r>
            <a:endParaRPr/>
          </a:p>
        </p:txBody>
      </p:sp>
      <p:sp>
        <p:nvSpPr>
          <p:cNvPr id="1847" name="Google Shape;1847;p36"/>
          <p:cNvSpPr/>
          <p:nvPr/>
        </p:nvSpPr>
        <p:spPr>
          <a:xfrm>
            <a:off x="34925" y="7651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48" name="Google Shape;1848;p36"/>
          <p:cNvSpPr/>
          <p:nvPr/>
        </p:nvSpPr>
        <p:spPr>
          <a:xfrm>
            <a:off x="26987" y="16002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49" name="Google Shape;1849;p36"/>
          <p:cNvSpPr/>
          <p:nvPr/>
        </p:nvSpPr>
        <p:spPr>
          <a:xfrm>
            <a:off x="25400" y="24590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54" name="Shape 1854"/>
        <p:cNvGrpSpPr/>
        <p:nvPr/>
      </p:nvGrpSpPr>
      <p:grpSpPr>
        <a:xfrm>
          <a:off x="0" y="0"/>
          <a:ext cx="0" cy="0"/>
          <a:chOff x="0" y="0"/>
          <a:chExt cx="0" cy="0"/>
        </a:xfrm>
      </p:grpSpPr>
      <p:sp>
        <p:nvSpPr>
          <p:cNvPr id="1855" name="Google Shape;1855;p37"/>
          <p:cNvSpPr txBox="1"/>
          <p:nvPr>
            <p:ph idx="4294967295" type="title"/>
          </p:nvPr>
        </p:nvSpPr>
        <p:spPr>
          <a:xfrm>
            <a:off x="2905125" y="44450"/>
            <a:ext cx="3322637"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THE SPEED ENVELOPE (cont)</a:t>
            </a:r>
            <a:endParaRPr/>
          </a:p>
        </p:txBody>
      </p:sp>
      <p:pic>
        <p:nvPicPr>
          <p:cNvPr id="1856" name="Google Shape;1856;p37"/>
          <p:cNvPicPr preferRelativeResize="0"/>
          <p:nvPr/>
        </p:nvPicPr>
        <p:blipFill rotWithShape="1">
          <a:blip r:embed="rId3">
            <a:alphaModFix/>
          </a:blip>
          <a:srcRect b="0" l="0" r="0" t="0"/>
          <a:stretch/>
        </p:blipFill>
        <p:spPr>
          <a:xfrm>
            <a:off x="0" y="2327275"/>
            <a:ext cx="9144000" cy="4530725"/>
          </a:xfrm>
          <a:prstGeom prst="rect">
            <a:avLst/>
          </a:prstGeom>
          <a:noFill/>
          <a:ln>
            <a:noFill/>
          </a:ln>
        </p:spPr>
      </p:pic>
      <p:sp>
        <p:nvSpPr>
          <p:cNvPr id="1857" name="Google Shape;1857;p37"/>
          <p:cNvSpPr txBox="1"/>
          <p:nvPr/>
        </p:nvSpPr>
        <p:spPr>
          <a:xfrm>
            <a:off x="6011862" y="4398962"/>
            <a:ext cx="914400" cy="35877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0" i="0" lang="en-US" sz="2400" u="none">
                <a:solidFill>
                  <a:srgbClr val="000000"/>
                </a:solidFill>
                <a:latin typeface="Arial Narrow"/>
                <a:ea typeface="Arial Narrow"/>
                <a:cs typeface="Arial Narrow"/>
                <a:sym typeface="Arial Narrow"/>
              </a:rPr>
              <a:t>mass</a:t>
            </a:r>
            <a:endParaRPr/>
          </a:p>
        </p:txBody>
      </p:sp>
      <p:sp>
        <p:nvSpPr>
          <p:cNvPr id="1858" name="Google Shape;1858;p37"/>
          <p:cNvSpPr txBox="1"/>
          <p:nvPr/>
        </p:nvSpPr>
        <p:spPr>
          <a:xfrm>
            <a:off x="303212" y="431800"/>
            <a:ext cx="7869237" cy="2219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We can now easily understand that both low speed and high speed  buffet  limitations exist for aircraft operating at the higher end of the subsonic range or at very high flight levels.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Operating at higher aircraft mass makes the limitations more severe than at lower aircraft mass.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diagram below visually demonstrates the progressively limiting nature of higher flight levels.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dashed line illustrates the aggravation of these limitations by operating at increased aircraft mass.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a:t>
            </a:r>
            <a:endParaRPr/>
          </a:p>
        </p:txBody>
      </p:sp>
      <p:sp>
        <p:nvSpPr>
          <p:cNvPr id="1859" name="Google Shape;1859;p37"/>
          <p:cNvSpPr/>
          <p:nvPr/>
        </p:nvSpPr>
        <p:spPr>
          <a:xfrm>
            <a:off x="95250" y="5492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60" name="Google Shape;1860;p37"/>
          <p:cNvSpPr/>
          <p:nvPr/>
        </p:nvSpPr>
        <p:spPr>
          <a:xfrm>
            <a:off x="82550" y="12096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61" name="Google Shape;1861;p37"/>
          <p:cNvSpPr/>
          <p:nvPr/>
        </p:nvSpPr>
        <p:spPr>
          <a:xfrm>
            <a:off x="82550" y="16287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62" name="Google Shape;1862;p37"/>
          <p:cNvSpPr/>
          <p:nvPr/>
        </p:nvSpPr>
        <p:spPr>
          <a:xfrm>
            <a:off x="82550" y="204946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63" name="Google Shape;1863;p37"/>
          <p:cNvSpPr txBox="1"/>
          <p:nvPr/>
        </p:nvSpPr>
        <p:spPr>
          <a:xfrm>
            <a:off x="5775325" y="2498725"/>
            <a:ext cx="3281362" cy="73025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**NB. Forward CG produces performance</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degradation to buffet boundaries in a similar</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way to an increase in aircraft mass. </a:t>
            </a:r>
            <a:endParaRPr/>
          </a:p>
        </p:txBody>
      </p:sp>
    </p:spTree>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68" name="Shape 1868"/>
        <p:cNvGrpSpPr/>
        <p:nvPr/>
      </p:nvGrpSpPr>
      <p:grpSpPr>
        <a:xfrm>
          <a:off x="0" y="0"/>
          <a:ext cx="0" cy="0"/>
          <a:chOff x="0" y="0"/>
          <a:chExt cx="0" cy="0"/>
        </a:xfrm>
      </p:grpSpPr>
      <p:sp>
        <p:nvSpPr>
          <p:cNvPr id="1869" name="Google Shape;1869;p38"/>
          <p:cNvSpPr/>
          <p:nvPr/>
        </p:nvSpPr>
        <p:spPr>
          <a:xfrm>
            <a:off x="6192837" y="4648200"/>
            <a:ext cx="2951162" cy="22098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870" name="Google Shape;1870;p38"/>
          <p:cNvPicPr preferRelativeResize="0"/>
          <p:nvPr/>
        </p:nvPicPr>
        <p:blipFill rotWithShape="1">
          <a:blip r:embed="rId4">
            <a:alphaModFix/>
          </a:blip>
          <a:srcRect b="0" l="0" r="0" t="0"/>
          <a:stretch/>
        </p:blipFill>
        <p:spPr>
          <a:xfrm>
            <a:off x="0" y="4645025"/>
            <a:ext cx="2916237" cy="2212975"/>
          </a:xfrm>
          <a:prstGeom prst="rect">
            <a:avLst/>
          </a:prstGeom>
          <a:noFill/>
          <a:ln>
            <a:noFill/>
          </a:ln>
        </p:spPr>
      </p:pic>
      <p:pic>
        <p:nvPicPr>
          <p:cNvPr id="1871" name="Google Shape;1871;p38"/>
          <p:cNvPicPr preferRelativeResize="0"/>
          <p:nvPr/>
        </p:nvPicPr>
        <p:blipFill rotWithShape="1">
          <a:blip r:embed="rId5">
            <a:alphaModFix/>
          </a:blip>
          <a:srcRect b="0" l="0" r="0" t="1475"/>
          <a:stretch/>
        </p:blipFill>
        <p:spPr>
          <a:xfrm>
            <a:off x="2916237" y="4648200"/>
            <a:ext cx="3311525" cy="2209800"/>
          </a:xfrm>
          <a:prstGeom prst="rect">
            <a:avLst/>
          </a:prstGeom>
          <a:noFill/>
          <a:ln>
            <a:noFill/>
          </a:ln>
        </p:spPr>
      </p:pic>
      <p:sp>
        <p:nvSpPr>
          <p:cNvPr id="1872" name="Google Shape;1872;p38"/>
          <p:cNvSpPr txBox="1"/>
          <p:nvPr/>
        </p:nvSpPr>
        <p:spPr>
          <a:xfrm>
            <a:off x="2843212" y="44450"/>
            <a:ext cx="3384550"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THE SPEED ENVELOPE (cont)</a:t>
            </a:r>
            <a:endParaRPr/>
          </a:p>
        </p:txBody>
      </p:sp>
      <p:sp>
        <p:nvSpPr>
          <p:cNvPr id="1873" name="Google Shape;1873;p38"/>
          <p:cNvSpPr txBox="1"/>
          <p:nvPr/>
        </p:nvSpPr>
        <p:spPr>
          <a:xfrm>
            <a:off x="88900" y="850900"/>
            <a:ext cx="9078912" cy="35147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three aircraft photographs in this slide illustrate the issue.</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1960s generation  U2 recconnaisance  aircraft (which still operates in a research role) is powered by a single</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military version of the Pratt &amp; Whitney J T 8D which powers the B727 – it has a very low stall speed and low</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induced drag (achieved by a straight  wing with very high aspect ratio), but would have serious problems above</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roughly Mach 0.4 – low CAS produces  overshoot / undershoot wind shear problems around jet stream activity. </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SR -71 “Blackbird” was the “darling” of USAF recconnaisance in its day (the pilots wore astronaut wings),</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and was obviously designed for very high supersonic Mach numbers both at low and at very high altitude.</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Global Hawk is a contemporary generation pilotless recconnaisance aircraft  powered by a single turbofan</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engine and can operate well above 60000ft – not entirely dissimilar to the U2 in design geometry and airspeeds.  </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    </a:t>
            </a:r>
            <a:endParaRPr/>
          </a:p>
        </p:txBody>
      </p:sp>
      <p:sp>
        <p:nvSpPr>
          <p:cNvPr id="1874" name="Google Shape;1874;p38"/>
          <p:cNvSpPr txBox="1"/>
          <p:nvPr/>
        </p:nvSpPr>
        <p:spPr>
          <a:xfrm>
            <a:off x="-139700" y="4652962"/>
            <a:ext cx="315277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  VERY HIGH  WINGSPAN  CREATES  LOGISTICS </a:t>
            </a:r>
            <a:endParaRPr/>
          </a:p>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  PROBLEM FOR TAKE OFF  &amp; LANDING PHASE</a:t>
            </a:r>
            <a:endParaRPr/>
          </a:p>
        </p:txBody>
      </p:sp>
      <p:sp>
        <p:nvSpPr>
          <p:cNvPr id="1875" name="Google Shape;1875;p38"/>
          <p:cNvSpPr txBox="1"/>
          <p:nvPr/>
        </p:nvSpPr>
        <p:spPr>
          <a:xfrm>
            <a:off x="263525" y="4314825"/>
            <a:ext cx="2795587"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U2  (CEILING  85000 ft) </a:t>
            </a:r>
            <a:endParaRPr/>
          </a:p>
        </p:txBody>
      </p:sp>
      <p:sp>
        <p:nvSpPr>
          <p:cNvPr id="1876" name="Google Shape;1876;p38"/>
          <p:cNvSpPr txBox="1"/>
          <p:nvPr/>
        </p:nvSpPr>
        <p:spPr>
          <a:xfrm>
            <a:off x="3360737" y="4313237"/>
            <a:ext cx="2351087"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SR-71   (MMO = M3.2) </a:t>
            </a:r>
            <a:endParaRPr/>
          </a:p>
        </p:txBody>
      </p:sp>
      <p:sp>
        <p:nvSpPr>
          <p:cNvPr id="1877" name="Google Shape;1877;p38"/>
          <p:cNvSpPr txBox="1"/>
          <p:nvPr/>
        </p:nvSpPr>
        <p:spPr>
          <a:xfrm>
            <a:off x="6821487" y="4313237"/>
            <a:ext cx="1770062"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GLOBAL HAWK</a:t>
            </a:r>
            <a:endParaRPr/>
          </a:p>
          <a:p>
            <a:pPr indent="0" lvl="0" marL="0" marR="0" rtl="0" algn="l">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    PILOTLESS</a:t>
            </a:r>
            <a:endParaRPr/>
          </a:p>
        </p:txBody>
      </p:sp>
      <p:sp>
        <p:nvSpPr>
          <p:cNvPr id="1878" name="Google Shape;1878;p38"/>
          <p:cNvSpPr/>
          <p:nvPr/>
        </p:nvSpPr>
        <p:spPr>
          <a:xfrm>
            <a:off x="34925" y="14843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79" name="Google Shape;1879;p38"/>
          <p:cNvSpPr/>
          <p:nvPr/>
        </p:nvSpPr>
        <p:spPr>
          <a:xfrm>
            <a:off x="34925" y="270986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80" name="Google Shape;1880;p38"/>
          <p:cNvSpPr/>
          <p:nvPr/>
        </p:nvSpPr>
        <p:spPr>
          <a:xfrm>
            <a:off x="34925" y="34544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81" name="Google Shape;1881;p38"/>
          <p:cNvSpPr/>
          <p:nvPr/>
        </p:nvSpPr>
        <p:spPr>
          <a:xfrm>
            <a:off x="34925" y="10064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86" name="Shape 1886"/>
        <p:cNvGrpSpPr/>
        <p:nvPr/>
      </p:nvGrpSpPr>
      <p:grpSpPr>
        <a:xfrm>
          <a:off x="0" y="0"/>
          <a:ext cx="0" cy="0"/>
          <a:chOff x="0" y="0"/>
          <a:chExt cx="0" cy="0"/>
        </a:xfrm>
      </p:grpSpPr>
      <p:sp>
        <p:nvSpPr>
          <p:cNvPr id="1887" name="Google Shape;1887;p39"/>
          <p:cNvSpPr txBox="1"/>
          <p:nvPr>
            <p:ph idx="4294967295" type="title"/>
          </p:nvPr>
        </p:nvSpPr>
        <p:spPr>
          <a:xfrm>
            <a:off x="2124075" y="44450"/>
            <a:ext cx="3384550"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THE SPEED ENVELOPE (cont)</a:t>
            </a:r>
            <a:endParaRPr/>
          </a:p>
        </p:txBody>
      </p:sp>
      <p:pic>
        <p:nvPicPr>
          <p:cNvPr id="1888" name="Google Shape;1888;p39"/>
          <p:cNvPicPr preferRelativeResize="0"/>
          <p:nvPr/>
        </p:nvPicPr>
        <p:blipFill rotWithShape="1">
          <a:blip r:embed="rId3">
            <a:alphaModFix/>
          </a:blip>
          <a:srcRect b="0" l="0" r="0" t="0"/>
          <a:stretch/>
        </p:blipFill>
        <p:spPr>
          <a:xfrm>
            <a:off x="0" y="1628775"/>
            <a:ext cx="9144000" cy="5229225"/>
          </a:xfrm>
          <a:prstGeom prst="rect">
            <a:avLst/>
          </a:prstGeom>
          <a:noFill/>
          <a:ln>
            <a:noFill/>
          </a:ln>
        </p:spPr>
      </p:pic>
      <p:sp>
        <p:nvSpPr>
          <p:cNvPr id="1889" name="Google Shape;1889;p39"/>
          <p:cNvSpPr txBox="1"/>
          <p:nvPr/>
        </p:nvSpPr>
        <p:spPr>
          <a:xfrm>
            <a:off x="107950" y="325437"/>
            <a:ext cx="8743950" cy="1314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Stall speed EAS is proportional to the square root of the wing loading (weight / wing area), and </a:t>
            </a:r>
            <a:endParaRPr/>
          </a:p>
          <a:p>
            <a:pPr indent="0" lvl="0" marL="0" marR="0" rtl="0" algn="l">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therefore mass increase increases stalling CAS / IAS to an even higher number.</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Stall speed EAS is also proportional to the square root of the load factor N ( lift / weight), but </a:t>
            </a:r>
            <a:endParaRPr/>
          </a:p>
          <a:p>
            <a:pPr indent="0" lvl="0" marL="0" marR="0" rtl="0" algn="l">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the diagram deals only with with wings level (and N=1) flight. </a:t>
            </a:r>
            <a:endParaRPr/>
          </a:p>
        </p:txBody>
      </p:sp>
      <p:sp>
        <p:nvSpPr>
          <p:cNvPr id="1890" name="Google Shape;1890;p39"/>
          <p:cNvSpPr/>
          <p:nvPr/>
        </p:nvSpPr>
        <p:spPr>
          <a:xfrm>
            <a:off x="36512" y="47625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91" name="Google Shape;1891;p39"/>
          <p:cNvSpPr/>
          <p:nvPr/>
        </p:nvSpPr>
        <p:spPr>
          <a:xfrm>
            <a:off x="36512" y="11969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92" name="Google Shape;1892;p39"/>
          <p:cNvSpPr/>
          <p:nvPr/>
        </p:nvSpPr>
        <p:spPr>
          <a:xfrm>
            <a:off x="0" y="1663700"/>
            <a:ext cx="1320800" cy="3937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93" name="Google Shape;1893;p39"/>
          <p:cNvSpPr txBox="1"/>
          <p:nvPr/>
        </p:nvSpPr>
        <p:spPr>
          <a:xfrm>
            <a:off x="38100" y="1638300"/>
            <a:ext cx="1244600" cy="3937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Narrow"/>
              <a:buNone/>
            </a:pPr>
            <a:r>
              <a:rPr b="1" i="0" lang="en-US" sz="2800" u="none">
                <a:solidFill>
                  <a:srgbClr val="000000"/>
                </a:solidFill>
                <a:latin typeface="Arial Narrow"/>
                <a:ea typeface="Arial Narrow"/>
                <a:cs typeface="Arial Narrow"/>
                <a:sym typeface="Arial Narrow"/>
              </a:rPr>
              <a:t>Mass</a:t>
            </a:r>
            <a:endParaRPr/>
          </a:p>
        </p:txBody>
      </p:sp>
    </p:spTree>
  </p:cSld>
  <p:clrMapOvr>
    <a:masterClrMapping/>
  </p:clrMapOvr>
  <p:transition spd="med">
    <p:fade thruBlk="1"/>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98" name="Shape 1898"/>
        <p:cNvGrpSpPr/>
        <p:nvPr/>
      </p:nvGrpSpPr>
      <p:grpSpPr>
        <a:xfrm>
          <a:off x="0" y="0"/>
          <a:ext cx="0" cy="0"/>
          <a:chOff x="0" y="0"/>
          <a:chExt cx="0" cy="0"/>
        </a:xfrm>
      </p:grpSpPr>
      <p:sp>
        <p:nvSpPr>
          <p:cNvPr id="1899" name="Google Shape;1899;p40"/>
          <p:cNvSpPr txBox="1"/>
          <p:nvPr>
            <p:ph idx="4294967295" type="title"/>
          </p:nvPr>
        </p:nvSpPr>
        <p:spPr>
          <a:xfrm>
            <a:off x="2855912" y="6350"/>
            <a:ext cx="3384550"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Narrow"/>
              <a:buNone/>
            </a:pPr>
            <a:r>
              <a:rPr b="1" i="0" lang="en-US" sz="1800" u="none" cap="none" strike="noStrike">
                <a:solidFill>
                  <a:srgbClr val="000000"/>
                </a:solidFill>
                <a:latin typeface="Arial Narrow"/>
                <a:ea typeface="Arial Narrow"/>
                <a:cs typeface="Arial Narrow"/>
                <a:sym typeface="Arial Narrow"/>
              </a:rPr>
              <a:t>THE SPEED ENVELOPE (cont)</a:t>
            </a:r>
            <a:endParaRPr/>
          </a:p>
        </p:txBody>
      </p:sp>
      <p:pic>
        <p:nvPicPr>
          <p:cNvPr id="1900" name="Google Shape;1900;p40"/>
          <p:cNvPicPr preferRelativeResize="0"/>
          <p:nvPr/>
        </p:nvPicPr>
        <p:blipFill rotWithShape="1">
          <a:blip r:embed="rId3">
            <a:alphaModFix/>
          </a:blip>
          <a:srcRect b="0" l="0" r="0" t="0"/>
          <a:stretch/>
        </p:blipFill>
        <p:spPr>
          <a:xfrm>
            <a:off x="0" y="1412875"/>
            <a:ext cx="9144000" cy="5445125"/>
          </a:xfrm>
          <a:prstGeom prst="rect">
            <a:avLst/>
          </a:prstGeom>
          <a:noFill/>
          <a:ln>
            <a:noFill/>
          </a:ln>
        </p:spPr>
      </p:pic>
      <p:sp>
        <p:nvSpPr>
          <p:cNvPr id="1901" name="Google Shape;1901;p40"/>
          <p:cNvSpPr txBox="1"/>
          <p:nvPr/>
        </p:nvSpPr>
        <p:spPr>
          <a:xfrm>
            <a:off x="47625" y="269875"/>
            <a:ext cx="9196387" cy="115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An increase in aircraft mass or load factor means that at any given CAS or Mach number, a greater CL is required.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This means a higher mass or load factor (N) requires a greater angle of attack for any given CAS or Mach number.</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The effect is that HIGHER AIRCRAFT MASS OR LOAD FACTOR  results in LOWER Mcrit.</a:t>
            </a:r>
            <a:endParaRPr/>
          </a:p>
        </p:txBody>
      </p:sp>
      <p:sp>
        <p:nvSpPr>
          <p:cNvPr id="1902" name="Google Shape;1902;p40"/>
          <p:cNvSpPr/>
          <p:nvPr/>
        </p:nvSpPr>
        <p:spPr>
          <a:xfrm>
            <a:off x="34925" y="3921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03" name="Google Shape;1903;p40"/>
          <p:cNvSpPr/>
          <p:nvPr/>
        </p:nvSpPr>
        <p:spPr>
          <a:xfrm>
            <a:off x="34925" y="12557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04" name="Google Shape;1904;p40"/>
          <p:cNvSpPr/>
          <p:nvPr/>
        </p:nvSpPr>
        <p:spPr>
          <a:xfrm>
            <a:off x="34925" y="8239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05" name="Google Shape;1905;p40"/>
          <p:cNvSpPr txBox="1"/>
          <p:nvPr/>
        </p:nvSpPr>
        <p:spPr>
          <a:xfrm>
            <a:off x="38100" y="1409700"/>
            <a:ext cx="1244600" cy="3937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Narrow"/>
              <a:buNone/>
            </a:pPr>
            <a:r>
              <a:rPr b="1" i="0" lang="en-US" sz="2800" u="none">
                <a:solidFill>
                  <a:srgbClr val="000000"/>
                </a:solidFill>
                <a:latin typeface="Arial Narrow"/>
                <a:ea typeface="Arial Narrow"/>
                <a:cs typeface="Arial Narrow"/>
                <a:sym typeface="Arial Narrow"/>
              </a:rPr>
              <a:t>Mass</a:t>
            </a:r>
            <a:endParaRPr/>
          </a:p>
        </p:txBody>
      </p:sp>
      <p:sp>
        <p:nvSpPr>
          <p:cNvPr id="1906" name="Google Shape;1906;p40"/>
          <p:cNvSpPr txBox="1"/>
          <p:nvPr/>
        </p:nvSpPr>
        <p:spPr>
          <a:xfrm>
            <a:off x="4306887" y="3200400"/>
            <a:ext cx="531812"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Narrow"/>
              <a:buNone/>
            </a:pPr>
            <a:r>
              <a:rPr b="1" i="0" lang="en-US" sz="2400" u="none">
                <a:solidFill>
                  <a:schemeClr val="dk1"/>
                </a:solidFill>
                <a:latin typeface="Arial Narrow"/>
                <a:ea typeface="Arial Narrow"/>
                <a:cs typeface="Arial Narrow"/>
                <a:sym typeface="Arial Narrow"/>
              </a:rPr>
              <a:t>Ma</a:t>
            </a:r>
            <a:endParaRPr/>
          </a:p>
        </p:txBody>
      </p:sp>
    </p:spTree>
  </p:cSld>
  <p:clrMapOvr>
    <a:masterClrMapping/>
  </p:clrMapOvr>
  <p:transition spd="med">
    <p:fade thruBlk="1"/>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911" name="Shape 1911"/>
        <p:cNvGrpSpPr/>
        <p:nvPr/>
      </p:nvGrpSpPr>
      <p:grpSpPr>
        <a:xfrm>
          <a:off x="0" y="0"/>
          <a:ext cx="0" cy="0"/>
          <a:chOff x="0" y="0"/>
          <a:chExt cx="0" cy="0"/>
        </a:xfrm>
      </p:grpSpPr>
      <p:sp>
        <p:nvSpPr>
          <p:cNvPr id="1912" name="Google Shape;1912;p41"/>
          <p:cNvSpPr txBox="1"/>
          <p:nvPr>
            <p:ph idx="4294967295" type="title"/>
          </p:nvPr>
        </p:nvSpPr>
        <p:spPr>
          <a:xfrm>
            <a:off x="2916237" y="44450"/>
            <a:ext cx="3384550" cy="317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THE SPEED ENVELOPE (cont)</a:t>
            </a:r>
            <a:endParaRPr/>
          </a:p>
        </p:txBody>
      </p:sp>
      <p:pic>
        <p:nvPicPr>
          <p:cNvPr id="1913" name="Google Shape;1913;p41"/>
          <p:cNvPicPr preferRelativeResize="0"/>
          <p:nvPr/>
        </p:nvPicPr>
        <p:blipFill rotWithShape="1">
          <a:blip r:embed="rId3">
            <a:alphaModFix/>
          </a:blip>
          <a:srcRect b="0" l="0" r="0" t="8366"/>
          <a:stretch/>
        </p:blipFill>
        <p:spPr>
          <a:xfrm>
            <a:off x="-3175" y="1957387"/>
            <a:ext cx="9144000" cy="4902200"/>
          </a:xfrm>
          <a:prstGeom prst="rect">
            <a:avLst/>
          </a:prstGeom>
          <a:noFill/>
          <a:ln>
            <a:noFill/>
          </a:ln>
        </p:spPr>
      </p:pic>
      <p:sp>
        <p:nvSpPr>
          <p:cNvPr id="1914" name="Google Shape;1914;p41"/>
          <p:cNvSpPr txBox="1"/>
          <p:nvPr/>
        </p:nvSpPr>
        <p:spPr>
          <a:xfrm>
            <a:off x="193675" y="244475"/>
            <a:ext cx="8855075" cy="191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Any altitude increase reduces available turbine engine thrust while increasing compressibility  and density correction; in turn increasing the minimum EAS and TAS for sustainable level flight. The altitude increase means that sonic speed (TAS) reduces with the lower temperatures, reducing the Mcrit TAS. Higher density correction means that Mcrit (already occuring at a lower TAS), occurs at a much lower EAS / CAS / IAS.</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The diagram simplifies the issue by showing the speed envelope becoming narrower at a constant flight level (FL300) but with increasing aircraft mass. The  safe speed envelope is reduced to zero at slightly less than 44 tonnes.</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Operating at a higher flight level would reduce the mass for no safe speed envelope availability (“Coffin Corner”)  </a:t>
            </a:r>
            <a:endParaRPr/>
          </a:p>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      </a:t>
            </a:r>
            <a:endParaRPr/>
          </a:p>
        </p:txBody>
      </p:sp>
      <p:sp>
        <p:nvSpPr>
          <p:cNvPr id="1915" name="Google Shape;1915;p41"/>
          <p:cNvSpPr txBox="1"/>
          <p:nvPr/>
        </p:nvSpPr>
        <p:spPr>
          <a:xfrm>
            <a:off x="2921000" y="3087687"/>
            <a:ext cx="1711325"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Narrow"/>
              <a:buNone/>
            </a:pPr>
            <a:r>
              <a:rPr b="1" i="0" lang="en-US" sz="1400" u="none">
                <a:solidFill>
                  <a:schemeClr val="accent2"/>
                </a:solidFill>
                <a:latin typeface="Arial Narrow"/>
                <a:ea typeface="Arial Narrow"/>
                <a:cs typeface="Arial Narrow"/>
                <a:sym typeface="Arial Narrow"/>
              </a:rPr>
              <a:t>        Coffin corner</a:t>
            </a:r>
            <a:endParaRPr/>
          </a:p>
          <a:p>
            <a:pPr indent="0" lvl="0" marL="0" marR="0" rtl="0" algn="l">
              <a:lnSpc>
                <a:spcPct val="100000"/>
              </a:lnSpc>
              <a:spcBef>
                <a:spcPts val="0"/>
              </a:spcBef>
              <a:spcAft>
                <a:spcPts val="0"/>
              </a:spcAft>
              <a:buClr>
                <a:schemeClr val="accent2"/>
              </a:buClr>
              <a:buSzPts val="1400"/>
              <a:buFont typeface="Arial Narrow"/>
              <a:buNone/>
            </a:pPr>
            <a:r>
              <a:rPr b="1" i="0" lang="en-US" sz="1400" u="none">
                <a:solidFill>
                  <a:schemeClr val="accent2"/>
                </a:solidFill>
                <a:latin typeface="Arial Narrow"/>
                <a:ea typeface="Arial Narrow"/>
                <a:cs typeface="Arial Narrow"/>
                <a:sym typeface="Arial Narrow"/>
              </a:rPr>
              <a:t>(Aerodynamic ceiling)</a:t>
            </a:r>
            <a:endParaRPr/>
          </a:p>
        </p:txBody>
      </p:sp>
      <p:cxnSp>
        <p:nvCxnSpPr>
          <p:cNvPr id="1916" name="Google Shape;1916;p41"/>
          <p:cNvCxnSpPr/>
          <p:nvPr/>
        </p:nvCxnSpPr>
        <p:spPr>
          <a:xfrm flipH="1" rot="10800000">
            <a:off x="3779837" y="3022600"/>
            <a:ext cx="71437" cy="215900"/>
          </a:xfrm>
          <a:prstGeom prst="straightConnector1">
            <a:avLst/>
          </a:prstGeom>
          <a:noFill/>
          <a:ln cap="flat" cmpd="sng" w="9525">
            <a:solidFill>
              <a:schemeClr val="accent2"/>
            </a:solidFill>
            <a:prstDash val="solid"/>
            <a:miter lim="800000"/>
            <a:headEnd len="med" w="med" type="none"/>
            <a:tailEnd len="med" w="med" type="triangle"/>
          </a:ln>
        </p:spPr>
      </p:cxnSp>
      <p:sp>
        <p:nvSpPr>
          <p:cNvPr id="1917" name="Google Shape;1917;p41"/>
          <p:cNvSpPr/>
          <p:nvPr/>
        </p:nvSpPr>
        <p:spPr>
          <a:xfrm>
            <a:off x="36512" y="33178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18" name="Google Shape;1918;p41"/>
          <p:cNvSpPr/>
          <p:nvPr/>
        </p:nvSpPr>
        <p:spPr>
          <a:xfrm>
            <a:off x="36512" y="126206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19" name="Google Shape;1919;p41"/>
          <p:cNvSpPr txBox="1"/>
          <p:nvPr/>
        </p:nvSpPr>
        <p:spPr>
          <a:xfrm>
            <a:off x="34925" y="2103437"/>
            <a:ext cx="6651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MASS</a:t>
            </a:r>
            <a:endParaRPr/>
          </a:p>
        </p:txBody>
      </p:sp>
      <p:sp>
        <p:nvSpPr>
          <p:cNvPr id="1920" name="Google Shape;1920;p41"/>
          <p:cNvSpPr/>
          <p:nvPr/>
        </p:nvSpPr>
        <p:spPr>
          <a:xfrm>
            <a:off x="36512" y="18018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21" name="Google Shape;1921;p41"/>
          <p:cNvSpPr txBox="1"/>
          <p:nvPr/>
        </p:nvSpPr>
        <p:spPr>
          <a:xfrm>
            <a:off x="5876925" y="2740025"/>
            <a:ext cx="3265487" cy="527050"/>
          </a:xfrm>
          <a:prstGeom prst="rect">
            <a:avLst/>
          </a:prstGeom>
          <a:solidFill>
            <a:srgbClr val="FF0000"/>
          </a:solidFill>
          <a:ln cap="flat" cmpd="sng" w="9525">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**NB. Higher thrust availability / utilisation</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at high body angle reduces stalling speed.  </a:t>
            </a:r>
            <a:endParaRPr/>
          </a:p>
        </p:txBody>
      </p:sp>
    </p:spTree>
  </p:cSld>
  <p:clrMapOvr>
    <a:masterClrMapping/>
  </p:clrMapOvr>
  <p:transition spd="med">
    <p:fade thruBlk="1"/>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926" name="Shape 1926"/>
        <p:cNvGrpSpPr/>
        <p:nvPr/>
      </p:nvGrpSpPr>
      <p:grpSpPr>
        <a:xfrm>
          <a:off x="0" y="0"/>
          <a:ext cx="0" cy="0"/>
          <a:chOff x="0" y="0"/>
          <a:chExt cx="0" cy="0"/>
        </a:xfrm>
      </p:grpSpPr>
      <p:sp>
        <p:nvSpPr>
          <p:cNvPr id="1927" name="Google Shape;1927;p42"/>
          <p:cNvSpPr txBox="1"/>
          <p:nvPr>
            <p:ph idx="4294967295" type="title"/>
          </p:nvPr>
        </p:nvSpPr>
        <p:spPr>
          <a:xfrm>
            <a:off x="2195512" y="44450"/>
            <a:ext cx="3240087"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THE SPEED ENVELOPE (cont)</a:t>
            </a:r>
            <a:endParaRPr/>
          </a:p>
        </p:txBody>
      </p:sp>
      <p:pic>
        <p:nvPicPr>
          <p:cNvPr id="1928" name="Google Shape;1928;p42"/>
          <p:cNvPicPr preferRelativeResize="0"/>
          <p:nvPr/>
        </p:nvPicPr>
        <p:blipFill rotWithShape="1">
          <a:blip r:embed="rId3">
            <a:alphaModFix/>
          </a:blip>
          <a:srcRect b="0" l="0" r="0" t="0"/>
          <a:stretch/>
        </p:blipFill>
        <p:spPr>
          <a:xfrm>
            <a:off x="0" y="1868487"/>
            <a:ext cx="4572000" cy="2566987"/>
          </a:xfrm>
          <a:prstGeom prst="rect">
            <a:avLst/>
          </a:prstGeom>
          <a:noFill/>
          <a:ln>
            <a:noFill/>
          </a:ln>
        </p:spPr>
      </p:pic>
      <p:pic>
        <p:nvPicPr>
          <p:cNvPr id="1929" name="Google Shape;1929;p42"/>
          <p:cNvPicPr preferRelativeResize="0"/>
          <p:nvPr/>
        </p:nvPicPr>
        <p:blipFill rotWithShape="1">
          <a:blip r:embed="rId4">
            <a:alphaModFix/>
          </a:blip>
          <a:srcRect b="0" l="0" r="0" t="0"/>
          <a:stretch/>
        </p:blipFill>
        <p:spPr>
          <a:xfrm>
            <a:off x="-7937" y="4433887"/>
            <a:ext cx="4572000" cy="2427287"/>
          </a:xfrm>
          <a:prstGeom prst="rect">
            <a:avLst/>
          </a:prstGeom>
          <a:noFill/>
          <a:ln>
            <a:noFill/>
          </a:ln>
        </p:spPr>
      </p:pic>
      <p:sp>
        <p:nvSpPr>
          <p:cNvPr id="1930" name="Google Shape;1930;p42"/>
          <p:cNvSpPr txBox="1"/>
          <p:nvPr/>
        </p:nvSpPr>
        <p:spPr>
          <a:xfrm>
            <a:off x="5003800" y="2492375"/>
            <a:ext cx="3910012" cy="1492250"/>
          </a:xfrm>
          <a:prstGeom prst="rect">
            <a:avLst/>
          </a:prstGeom>
          <a:noFill/>
          <a:ln>
            <a:noFill/>
          </a:ln>
        </p:spPr>
        <p:txBody>
          <a:bodyPr anchorCtr="0" anchor="t" bIns="45700" lIns="91425" spcFirstLastPara="1" rIns="91425" wrap="square" tIns="45700">
            <a:noAutofit/>
          </a:bodyPr>
          <a:lstStyle/>
          <a:p>
            <a:pPr indent="-127000" lvl="0" marL="0" marR="0" rtl="0" algn="l">
              <a:lnSpc>
                <a:spcPct val="100000"/>
              </a:lnSpc>
              <a:spcBef>
                <a:spcPts val="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FL300</a:t>
            </a:r>
            <a:endParaRPr/>
          </a:p>
          <a:p>
            <a:pPr indent="-127000" lvl="0" marL="0" marR="0" rtl="0" algn="l">
              <a:lnSpc>
                <a:spcPct val="100000"/>
              </a:lnSpc>
              <a:spcBef>
                <a:spcPts val="40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AUM 30TONNES</a:t>
            </a:r>
            <a:endParaRPr/>
          </a:p>
          <a:p>
            <a:pPr indent="-127000" lvl="0" marL="0" marR="0" rtl="0" algn="l">
              <a:lnSpc>
                <a:spcPct val="100000"/>
              </a:lnSpc>
              <a:spcBef>
                <a:spcPts val="40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SPEED RANGE 170-315 KCAS</a:t>
            </a:r>
            <a:endParaRPr/>
          </a:p>
          <a:p>
            <a:pPr indent="-127000" lvl="0" marL="0" marR="0" rtl="0" algn="l">
              <a:lnSpc>
                <a:spcPct val="100000"/>
              </a:lnSpc>
              <a:spcBef>
                <a:spcPts val="40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MAX FLT AUM 43 TONNES</a:t>
            </a:r>
            <a:endParaRPr/>
          </a:p>
        </p:txBody>
      </p:sp>
      <p:sp>
        <p:nvSpPr>
          <p:cNvPr id="1931" name="Google Shape;1931;p42"/>
          <p:cNvSpPr txBox="1"/>
          <p:nvPr/>
        </p:nvSpPr>
        <p:spPr>
          <a:xfrm>
            <a:off x="5003800" y="4889500"/>
            <a:ext cx="3910012" cy="1492250"/>
          </a:xfrm>
          <a:prstGeom prst="rect">
            <a:avLst/>
          </a:prstGeom>
          <a:noFill/>
          <a:ln>
            <a:noFill/>
          </a:ln>
        </p:spPr>
        <p:txBody>
          <a:bodyPr anchorCtr="0" anchor="t" bIns="45700" lIns="91425" spcFirstLastPara="1" rIns="91425" wrap="square" tIns="45700">
            <a:noAutofit/>
          </a:bodyPr>
          <a:lstStyle/>
          <a:p>
            <a:pPr indent="-127000" lvl="0" marL="0" marR="0" rtl="0" algn="l">
              <a:lnSpc>
                <a:spcPct val="100000"/>
              </a:lnSpc>
              <a:spcBef>
                <a:spcPts val="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FL350</a:t>
            </a:r>
            <a:endParaRPr/>
          </a:p>
          <a:p>
            <a:pPr indent="-127000" lvl="0" marL="0" marR="0" rtl="0" algn="l">
              <a:lnSpc>
                <a:spcPct val="100000"/>
              </a:lnSpc>
              <a:spcBef>
                <a:spcPts val="40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AUM 30 TONNES</a:t>
            </a:r>
            <a:endParaRPr/>
          </a:p>
          <a:p>
            <a:pPr indent="-127000" lvl="0" marL="0" marR="0" rtl="0" algn="l">
              <a:lnSpc>
                <a:spcPct val="100000"/>
              </a:lnSpc>
              <a:spcBef>
                <a:spcPts val="40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SPEED RANGE 175-268 KCAS</a:t>
            </a:r>
            <a:endParaRPr/>
          </a:p>
          <a:p>
            <a:pPr indent="-127000" lvl="0" marL="0" marR="0" rtl="0" algn="l">
              <a:lnSpc>
                <a:spcPct val="100000"/>
              </a:lnSpc>
              <a:spcBef>
                <a:spcPts val="40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MAX FLT AUM 38 TONNES</a:t>
            </a:r>
            <a:endParaRPr/>
          </a:p>
        </p:txBody>
      </p:sp>
      <p:sp>
        <p:nvSpPr>
          <p:cNvPr id="1932" name="Google Shape;1932;p42"/>
          <p:cNvSpPr txBox="1"/>
          <p:nvPr/>
        </p:nvSpPr>
        <p:spPr>
          <a:xfrm>
            <a:off x="-92075" y="352425"/>
            <a:ext cx="1841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33" name="Google Shape;1933;p42"/>
          <p:cNvSpPr txBox="1"/>
          <p:nvPr/>
        </p:nvSpPr>
        <p:spPr>
          <a:xfrm>
            <a:off x="107950" y="476250"/>
            <a:ext cx="8929687" cy="1187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The following charts compare identical all up mass at different flight levels. For earlier generations of relatively “tolerant”</a:t>
            </a:r>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turbojet airliners such as a lightly loaded  B727, operation above FL370 was “the exception rather than the rule”.       </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The charts show that use of a higher flight level narrows the available safe buffet free speed range from 145kts to 93 kts.</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The examples also show  opting for a higher flight level reduces the operating maximum all up mass from 43 tonnes to 38 tonnes. </a:t>
            </a:r>
            <a:endParaRPr/>
          </a:p>
        </p:txBody>
      </p:sp>
      <p:sp>
        <p:nvSpPr>
          <p:cNvPr id="1934" name="Google Shape;1934;p42"/>
          <p:cNvSpPr/>
          <p:nvPr/>
        </p:nvSpPr>
        <p:spPr>
          <a:xfrm>
            <a:off x="36512" y="58102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35" name="Google Shape;1935;p42"/>
          <p:cNvSpPr/>
          <p:nvPr/>
        </p:nvSpPr>
        <p:spPr>
          <a:xfrm>
            <a:off x="39687" y="11255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36" name="Google Shape;1936;p42"/>
          <p:cNvSpPr/>
          <p:nvPr/>
        </p:nvSpPr>
        <p:spPr>
          <a:xfrm>
            <a:off x="36512" y="14843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37" name="Google Shape;1937;p42"/>
          <p:cNvSpPr txBox="1"/>
          <p:nvPr/>
        </p:nvSpPr>
        <p:spPr>
          <a:xfrm>
            <a:off x="114300" y="1866900"/>
            <a:ext cx="711200" cy="2286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Mass</a:t>
            </a:r>
            <a:endParaRPr/>
          </a:p>
        </p:txBody>
      </p:sp>
      <p:sp>
        <p:nvSpPr>
          <p:cNvPr id="1938" name="Google Shape;1938;p42"/>
          <p:cNvSpPr/>
          <p:nvPr/>
        </p:nvSpPr>
        <p:spPr>
          <a:xfrm>
            <a:off x="0" y="4445000"/>
            <a:ext cx="711200" cy="2413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39" name="Google Shape;1939;p42"/>
          <p:cNvSpPr txBox="1"/>
          <p:nvPr/>
        </p:nvSpPr>
        <p:spPr>
          <a:xfrm>
            <a:off x="88900" y="4445000"/>
            <a:ext cx="711200" cy="2286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Mass</a:t>
            </a:r>
            <a:endParaRPr/>
          </a:p>
        </p:txBody>
      </p:sp>
    </p:spTree>
  </p:cSld>
  <p:clrMapOvr>
    <a:masterClrMapping/>
  </p:clrMapOvr>
  <p:transition spd="med">
    <p:fade thruBlk="1"/>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944" name="Shape 1944"/>
        <p:cNvGrpSpPr/>
        <p:nvPr/>
      </p:nvGrpSpPr>
      <p:grpSpPr>
        <a:xfrm>
          <a:off x="0" y="0"/>
          <a:ext cx="0" cy="0"/>
          <a:chOff x="0" y="0"/>
          <a:chExt cx="0" cy="0"/>
        </a:xfrm>
      </p:grpSpPr>
      <p:sp>
        <p:nvSpPr>
          <p:cNvPr id="1945" name="Google Shape;1945;p43"/>
          <p:cNvSpPr txBox="1"/>
          <p:nvPr>
            <p:ph idx="4294967295" type="title"/>
          </p:nvPr>
        </p:nvSpPr>
        <p:spPr>
          <a:xfrm>
            <a:off x="34925" y="476250"/>
            <a:ext cx="8229600"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 </a:t>
            </a:r>
            <a:endParaRPr/>
          </a:p>
        </p:txBody>
      </p:sp>
      <p:pic>
        <p:nvPicPr>
          <p:cNvPr id="1946" name="Google Shape;1946;p43"/>
          <p:cNvPicPr preferRelativeResize="0"/>
          <p:nvPr/>
        </p:nvPicPr>
        <p:blipFill rotWithShape="1">
          <a:blip r:embed="rId3">
            <a:alphaModFix/>
          </a:blip>
          <a:srcRect b="0" l="0" r="0" t="0"/>
          <a:stretch/>
        </p:blipFill>
        <p:spPr>
          <a:xfrm>
            <a:off x="-4762" y="4568825"/>
            <a:ext cx="4862512" cy="2289175"/>
          </a:xfrm>
          <a:prstGeom prst="rect">
            <a:avLst/>
          </a:prstGeom>
          <a:noFill/>
          <a:ln>
            <a:noFill/>
          </a:ln>
        </p:spPr>
      </p:pic>
      <p:pic>
        <p:nvPicPr>
          <p:cNvPr id="1947" name="Google Shape;1947;p43"/>
          <p:cNvPicPr preferRelativeResize="0"/>
          <p:nvPr/>
        </p:nvPicPr>
        <p:blipFill rotWithShape="1">
          <a:blip r:embed="rId4">
            <a:alphaModFix/>
          </a:blip>
          <a:srcRect b="0" l="0" r="0" t="0"/>
          <a:stretch/>
        </p:blipFill>
        <p:spPr>
          <a:xfrm>
            <a:off x="0" y="2274887"/>
            <a:ext cx="4859337" cy="2305050"/>
          </a:xfrm>
          <a:prstGeom prst="rect">
            <a:avLst/>
          </a:prstGeom>
          <a:noFill/>
          <a:ln>
            <a:noFill/>
          </a:ln>
        </p:spPr>
      </p:pic>
      <p:sp>
        <p:nvSpPr>
          <p:cNvPr id="1948" name="Google Shape;1948;p43"/>
          <p:cNvSpPr txBox="1"/>
          <p:nvPr/>
        </p:nvSpPr>
        <p:spPr>
          <a:xfrm>
            <a:off x="2124075" y="44450"/>
            <a:ext cx="46720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mo"/>
              <a:buNone/>
            </a:pPr>
            <a:r>
              <a:rPr b="1" i="0" lang="en-US" sz="2400" u="none">
                <a:solidFill>
                  <a:srgbClr val="000000"/>
                </a:solidFill>
                <a:latin typeface="Arimo"/>
                <a:ea typeface="Arimo"/>
                <a:cs typeface="Arimo"/>
                <a:sym typeface="Arimo"/>
              </a:rPr>
              <a:t>THE SPEED ENVELOPE (contd)</a:t>
            </a:r>
            <a:endParaRPr/>
          </a:p>
        </p:txBody>
      </p:sp>
      <p:sp>
        <p:nvSpPr>
          <p:cNvPr id="1949" name="Google Shape;1949;p43"/>
          <p:cNvSpPr txBox="1"/>
          <p:nvPr/>
        </p:nvSpPr>
        <p:spPr>
          <a:xfrm>
            <a:off x="19050" y="460375"/>
            <a:ext cx="9153525" cy="179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use of FL 400  (very high for civil RPT jets)  is illustrated in these 2 charts, showing  narrow speed envelopes.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At gross mass 26 tonnes, (load factor 1), small airspeed decreases / increases produce low / high speed buffet.</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2</a:t>
            </a:r>
            <a:r>
              <a:rPr b="1" baseline="30000" i="0" lang="en-US" sz="1400" u="none">
                <a:solidFill>
                  <a:srgbClr val="000000"/>
                </a:solidFill>
                <a:latin typeface="Arial Narrow"/>
                <a:ea typeface="Arial Narrow"/>
                <a:cs typeface="Arial Narrow"/>
                <a:sym typeface="Arial Narrow"/>
              </a:rPr>
              <a:t>nd</a:t>
            </a:r>
            <a:r>
              <a:rPr b="1" i="0" lang="en-US" sz="1400" u="none">
                <a:solidFill>
                  <a:srgbClr val="000000"/>
                </a:solidFill>
                <a:latin typeface="Arial Narrow"/>
                <a:ea typeface="Arial Narrow"/>
                <a:cs typeface="Arial Narrow"/>
                <a:sym typeface="Arial Narrow"/>
              </a:rPr>
              <a:t> chart  shows identical mass / flight level, but the aircraft now banked 25 degrees (load factor 1.1); leading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to a safe buffet free speed range of  ZERO – so called “coffin corner”.</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Regulations require that an aircraft be operated with a minimum buffet margin of 0.3g.</a:t>
            </a:r>
            <a:endParaRPr/>
          </a:p>
        </p:txBody>
      </p:sp>
      <p:sp>
        <p:nvSpPr>
          <p:cNvPr id="1950" name="Google Shape;1950;p43"/>
          <p:cNvSpPr txBox="1"/>
          <p:nvPr/>
        </p:nvSpPr>
        <p:spPr>
          <a:xfrm>
            <a:off x="4984750" y="3027362"/>
            <a:ext cx="3368675" cy="581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LOAD FACTOR 1 - SAFE, BUFFET FREE</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SPEED RANGE  CAS 170 – 220 KTS.</a:t>
            </a:r>
            <a:endParaRPr/>
          </a:p>
        </p:txBody>
      </p:sp>
      <p:sp>
        <p:nvSpPr>
          <p:cNvPr id="1951" name="Google Shape;1951;p43"/>
          <p:cNvSpPr txBox="1"/>
          <p:nvPr/>
        </p:nvSpPr>
        <p:spPr>
          <a:xfrm>
            <a:off x="4932362" y="5414962"/>
            <a:ext cx="4156075" cy="581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25 DEGREES BANK ANGLE, LOAD FACTOR 1.1 – </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ZERO BUFFET FREE SPEED RANGE. </a:t>
            </a:r>
            <a:endParaRPr/>
          </a:p>
        </p:txBody>
      </p:sp>
      <p:sp>
        <p:nvSpPr>
          <p:cNvPr id="1952" name="Google Shape;1952;p43"/>
          <p:cNvSpPr txBox="1"/>
          <p:nvPr/>
        </p:nvSpPr>
        <p:spPr>
          <a:xfrm>
            <a:off x="996950" y="2349500"/>
            <a:ext cx="360362" cy="2159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M</a:t>
            </a:r>
            <a:endParaRPr/>
          </a:p>
        </p:txBody>
      </p:sp>
      <p:sp>
        <p:nvSpPr>
          <p:cNvPr id="1953" name="Google Shape;1953;p43"/>
          <p:cNvSpPr/>
          <p:nvPr/>
        </p:nvSpPr>
        <p:spPr>
          <a:xfrm>
            <a:off x="742950" y="4619625"/>
            <a:ext cx="360362" cy="215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54" name="Google Shape;1954;p43"/>
          <p:cNvSpPr txBox="1"/>
          <p:nvPr/>
        </p:nvSpPr>
        <p:spPr>
          <a:xfrm>
            <a:off x="768350" y="4622800"/>
            <a:ext cx="3222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M</a:t>
            </a:r>
            <a:endParaRPr/>
          </a:p>
        </p:txBody>
      </p:sp>
      <p:sp>
        <p:nvSpPr>
          <p:cNvPr id="1955" name="Google Shape;1955;p43"/>
          <p:cNvSpPr/>
          <p:nvPr/>
        </p:nvSpPr>
        <p:spPr>
          <a:xfrm>
            <a:off x="23812" y="100965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56" name="Google Shape;1956;p43"/>
          <p:cNvSpPr/>
          <p:nvPr/>
        </p:nvSpPr>
        <p:spPr>
          <a:xfrm>
            <a:off x="23812" y="14509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57" name="Google Shape;1957;p43"/>
          <p:cNvSpPr/>
          <p:nvPr/>
        </p:nvSpPr>
        <p:spPr>
          <a:xfrm>
            <a:off x="23812" y="20828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58" name="Google Shape;1958;p43"/>
          <p:cNvSpPr/>
          <p:nvPr/>
        </p:nvSpPr>
        <p:spPr>
          <a:xfrm>
            <a:off x="23812" y="59055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963" name="Shape 1963"/>
        <p:cNvGrpSpPr/>
        <p:nvPr/>
      </p:nvGrpSpPr>
      <p:grpSpPr>
        <a:xfrm>
          <a:off x="0" y="0"/>
          <a:ext cx="0" cy="0"/>
          <a:chOff x="0" y="0"/>
          <a:chExt cx="0" cy="0"/>
        </a:xfrm>
      </p:grpSpPr>
      <p:sp>
        <p:nvSpPr>
          <p:cNvPr id="1964" name="Google Shape;1964;p44"/>
          <p:cNvSpPr txBox="1"/>
          <p:nvPr>
            <p:ph idx="4294967295" type="title"/>
          </p:nvPr>
        </p:nvSpPr>
        <p:spPr>
          <a:xfrm>
            <a:off x="50800" y="-6350"/>
            <a:ext cx="8980487"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800"/>
              <a:buFont typeface="Arial Narrow"/>
              <a:buNone/>
            </a:pPr>
            <a:r>
              <a:rPr b="1" i="0" lang="en-US" sz="1800" u="none" cap="none" strike="noStrike">
                <a:solidFill>
                  <a:srgbClr val="000000"/>
                </a:solidFill>
                <a:latin typeface="Arial Narrow"/>
                <a:ea typeface="Arial Narrow"/>
                <a:cs typeface="Arial Narrow"/>
                <a:sym typeface="Arial Narrow"/>
              </a:rPr>
              <a:t>BUFFET BOUNDARY DIAGRAMS  ( Low Speed Buffet And High Speed Mach Buffet ) </a:t>
            </a:r>
            <a:endParaRPr/>
          </a:p>
        </p:txBody>
      </p:sp>
      <p:pic>
        <p:nvPicPr>
          <p:cNvPr id="1965" name="Google Shape;1965;p44"/>
          <p:cNvPicPr preferRelativeResize="0"/>
          <p:nvPr/>
        </p:nvPicPr>
        <p:blipFill rotWithShape="1">
          <a:blip r:embed="rId3">
            <a:alphaModFix/>
          </a:blip>
          <a:srcRect b="0" l="19685" r="13124" t="0"/>
          <a:stretch/>
        </p:blipFill>
        <p:spPr>
          <a:xfrm>
            <a:off x="2124075" y="441325"/>
            <a:ext cx="7056437" cy="6516687"/>
          </a:xfrm>
          <a:prstGeom prst="rect">
            <a:avLst/>
          </a:prstGeom>
          <a:noFill/>
          <a:ln>
            <a:noFill/>
          </a:ln>
        </p:spPr>
      </p:pic>
      <p:sp>
        <p:nvSpPr>
          <p:cNvPr id="1966" name="Google Shape;1966;p44"/>
          <p:cNvSpPr txBox="1"/>
          <p:nvPr/>
        </p:nvSpPr>
        <p:spPr>
          <a:xfrm>
            <a:off x="514350" y="849312"/>
            <a:ext cx="1782762"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 CURVED LINES  REPRESENT                ALTITUDE  OR FLIGHT LEVEL </a:t>
            </a:r>
            <a:endParaRPr/>
          </a:p>
        </p:txBody>
      </p:sp>
      <p:cxnSp>
        <p:nvCxnSpPr>
          <p:cNvPr id="1967" name="Google Shape;1967;p44"/>
          <p:cNvCxnSpPr/>
          <p:nvPr/>
        </p:nvCxnSpPr>
        <p:spPr>
          <a:xfrm>
            <a:off x="2124075" y="1052512"/>
            <a:ext cx="2879725" cy="144462"/>
          </a:xfrm>
          <a:prstGeom prst="straightConnector1">
            <a:avLst/>
          </a:prstGeom>
          <a:noFill/>
          <a:ln cap="flat" cmpd="sng" w="9525">
            <a:solidFill>
              <a:srgbClr val="FF0000"/>
            </a:solidFill>
            <a:prstDash val="solid"/>
            <a:miter lim="800000"/>
            <a:headEnd len="med" w="med" type="none"/>
            <a:tailEnd len="med" w="med" type="triangle"/>
          </a:ln>
        </p:spPr>
      </p:cxnSp>
      <p:sp>
        <p:nvSpPr>
          <p:cNvPr id="1968" name="Google Shape;1968;p44"/>
          <p:cNvSpPr txBox="1"/>
          <p:nvPr/>
        </p:nvSpPr>
        <p:spPr>
          <a:xfrm>
            <a:off x="328612" y="1268412"/>
            <a:ext cx="18669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HI  SPEED BUFFET LIMIT &amp; FL350</a:t>
            </a:r>
            <a:endParaRPr/>
          </a:p>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 283 Kts IAS  / M 0.83   </a:t>
            </a:r>
            <a:endParaRPr/>
          </a:p>
        </p:txBody>
      </p:sp>
      <p:cxnSp>
        <p:nvCxnSpPr>
          <p:cNvPr id="1969" name="Google Shape;1969;p44"/>
          <p:cNvCxnSpPr/>
          <p:nvPr/>
        </p:nvCxnSpPr>
        <p:spPr>
          <a:xfrm>
            <a:off x="2162175" y="1400175"/>
            <a:ext cx="1079500" cy="0"/>
          </a:xfrm>
          <a:prstGeom prst="straightConnector1">
            <a:avLst/>
          </a:prstGeom>
          <a:noFill/>
          <a:ln cap="flat" cmpd="sng" w="9525">
            <a:solidFill>
              <a:srgbClr val="FF0000"/>
            </a:solidFill>
            <a:prstDash val="solid"/>
            <a:miter lim="800000"/>
            <a:headEnd len="med" w="med" type="none"/>
            <a:tailEnd len="med" w="med" type="triangle"/>
          </a:ln>
        </p:spPr>
      </p:cxnSp>
      <p:sp>
        <p:nvSpPr>
          <p:cNvPr id="1970" name="Google Shape;1970;p44"/>
          <p:cNvSpPr txBox="1"/>
          <p:nvPr/>
        </p:nvSpPr>
        <p:spPr>
          <a:xfrm>
            <a:off x="525462" y="3306762"/>
            <a:ext cx="208915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CURVED LINES  REPRESENT                ALTITUDE  OR FLIGHT LEVEL </a:t>
            </a:r>
            <a:endParaRPr/>
          </a:p>
        </p:txBody>
      </p:sp>
      <p:cxnSp>
        <p:nvCxnSpPr>
          <p:cNvPr id="1971" name="Google Shape;1971;p44"/>
          <p:cNvCxnSpPr/>
          <p:nvPr/>
        </p:nvCxnSpPr>
        <p:spPr>
          <a:xfrm flipH="1" rot="10800000">
            <a:off x="2136775" y="3357562"/>
            <a:ext cx="3600450" cy="142875"/>
          </a:xfrm>
          <a:prstGeom prst="straightConnector1">
            <a:avLst/>
          </a:prstGeom>
          <a:noFill/>
          <a:ln cap="flat" cmpd="sng" w="9525">
            <a:solidFill>
              <a:srgbClr val="FF0000"/>
            </a:solidFill>
            <a:prstDash val="solid"/>
            <a:miter lim="800000"/>
            <a:headEnd len="med" w="med" type="none"/>
            <a:tailEnd len="med" w="med" type="triangle"/>
          </a:ln>
        </p:spPr>
      </p:cxnSp>
      <p:sp>
        <p:nvSpPr>
          <p:cNvPr id="1972" name="Google Shape;1972;p44"/>
          <p:cNvSpPr txBox="1"/>
          <p:nvPr/>
        </p:nvSpPr>
        <p:spPr>
          <a:xfrm>
            <a:off x="369887" y="3738562"/>
            <a:ext cx="18272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LOW SPEED BUFFET LIMIT</a:t>
            </a:r>
            <a:endParaRPr/>
          </a:p>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 @ FL 350 = 148 KTS IAS </a:t>
            </a:r>
            <a:endParaRPr/>
          </a:p>
        </p:txBody>
      </p:sp>
      <p:cxnSp>
        <p:nvCxnSpPr>
          <p:cNvPr id="1973" name="Google Shape;1973;p44"/>
          <p:cNvCxnSpPr/>
          <p:nvPr/>
        </p:nvCxnSpPr>
        <p:spPr>
          <a:xfrm flipH="1" rot="10800000">
            <a:off x="2124075" y="3873500"/>
            <a:ext cx="1152525" cy="60325"/>
          </a:xfrm>
          <a:prstGeom prst="straightConnector1">
            <a:avLst/>
          </a:prstGeom>
          <a:noFill/>
          <a:ln cap="flat" cmpd="sng" w="9525">
            <a:solidFill>
              <a:srgbClr val="FF0000"/>
            </a:solidFill>
            <a:prstDash val="solid"/>
            <a:miter lim="800000"/>
            <a:headEnd len="med" w="med" type="none"/>
            <a:tailEnd len="med" w="med" type="triangle"/>
          </a:ln>
        </p:spPr>
      </p:cxnSp>
      <p:sp>
        <p:nvSpPr>
          <p:cNvPr id="1974" name="Google Shape;1974;p44"/>
          <p:cNvSpPr txBox="1"/>
          <p:nvPr/>
        </p:nvSpPr>
        <p:spPr>
          <a:xfrm>
            <a:off x="0" y="4241800"/>
            <a:ext cx="2268537" cy="6397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STALL SPEED = 135 KTS</a:t>
            </a:r>
            <a:endParaRPr/>
          </a:p>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ONLY  ZERO FLAP @ SEA LEVEL</a:t>
            </a:r>
            <a:endParaRPr/>
          </a:p>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SHOWN IN THIS CHART</a:t>
            </a:r>
            <a:endParaRPr/>
          </a:p>
        </p:txBody>
      </p:sp>
      <p:cxnSp>
        <p:nvCxnSpPr>
          <p:cNvPr id="1975" name="Google Shape;1975;p44"/>
          <p:cNvCxnSpPr/>
          <p:nvPr/>
        </p:nvCxnSpPr>
        <p:spPr>
          <a:xfrm flipH="1" rot="10800000">
            <a:off x="2124075" y="4005262"/>
            <a:ext cx="1152525" cy="503237"/>
          </a:xfrm>
          <a:prstGeom prst="straightConnector1">
            <a:avLst/>
          </a:prstGeom>
          <a:noFill/>
          <a:ln cap="flat" cmpd="sng" w="9525">
            <a:solidFill>
              <a:srgbClr val="FF0000"/>
            </a:solidFill>
            <a:prstDash val="solid"/>
            <a:miter lim="800000"/>
            <a:headEnd len="med" w="med" type="none"/>
            <a:tailEnd len="med" w="med" type="triangle"/>
          </a:ln>
        </p:spPr>
      </p:cxnSp>
      <p:sp>
        <p:nvSpPr>
          <p:cNvPr id="1976" name="Google Shape;1976;p44"/>
          <p:cNvSpPr txBox="1"/>
          <p:nvPr/>
        </p:nvSpPr>
        <p:spPr>
          <a:xfrm>
            <a:off x="407987" y="4895850"/>
            <a:ext cx="1763712" cy="549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ENTER CHART @GROSS MASS</a:t>
            </a:r>
            <a:endParaRPr/>
          </a:p>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17..5 TONNES  AND FOLLOW</a:t>
            </a:r>
            <a:endParaRPr/>
          </a:p>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CURVED LINE  AS NECESSARY</a:t>
            </a:r>
            <a:endParaRPr/>
          </a:p>
        </p:txBody>
      </p:sp>
      <p:cxnSp>
        <p:nvCxnSpPr>
          <p:cNvPr id="1977" name="Google Shape;1977;p44"/>
          <p:cNvCxnSpPr/>
          <p:nvPr/>
        </p:nvCxnSpPr>
        <p:spPr>
          <a:xfrm>
            <a:off x="2124075" y="5084762"/>
            <a:ext cx="2736850" cy="144462"/>
          </a:xfrm>
          <a:prstGeom prst="straightConnector1">
            <a:avLst/>
          </a:prstGeom>
          <a:noFill/>
          <a:ln cap="flat" cmpd="sng" w="9525">
            <a:solidFill>
              <a:srgbClr val="FF0000"/>
            </a:solidFill>
            <a:prstDash val="solid"/>
            <a:miter lim="800000"/>
            <a:headEnd len="med" w="med" type="none"/>
            <a:tailEnd len="med" w="med" type="triangle"/>
          </a:ln>
        </p:spPr>
      </p:cxnSp>
      <p:sp>
        <p:nvSpPr>
          <p:cNvPr id="1978" name="Google Shape;1978;p44"/>
          <p:cNvSpPr txBox="1"/>
          <p:nvPr/>
        </p:nvSpPr>
        <p:spPr>
          <a:xfrm>
            <a:off x="539750" y="6283325"/>
            <a:ext cx="164465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BANK ANGLE = 40 DEGREES</a:t>
            </a:r>
            <a:endParaRPr/>
          </a:p>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 LOAD  FACTOR  =  1..31</a:t>
            </a:r>
            <a:endParaRPr/>
          </a:p>
        </p:txBody>
      </p:sp>
      <p:cxnSp>
        <p:nvCxnSpPr>
          <p:cNvPr id="1979" name="Google Shape;1979;p44"/>
          <p:cNvCxnSpPr/>
          <p:nvPr/>
        </p:nvCxnSpPr>
        <p:spPr>
          <a:xfrm>
            <a:off x="2136775" y="6394450"/>
            <a:ext cx="1223962" cy="0"/>
          </a:xfrm>
          <a:prstGeom prst="straightConnector1">
            <a:avLst/>
          </a:prstGeom>
          <a:noFill/>
          <a:ln cap="flat" cmpd="sng" w="9525">
            <a:solidFill>
              <a:srgbClr val="FF0000"/>
            </a:solidFill>
            <a:prstDash val="solid"/>
            <a:miter lim="800000"/>
            <a:headEnd len="med" w="med" type="none"/>
            <a:tailEnd len="med" w="med" type="triangle"/>
          </a:ln>
        </p:spPr>
      </p:cxnSp>
      <p:sp>
        <p:nvSpPr>
          <p:cNvPr id="1980" name="Google Shape;1980;p44"/>
          <p:cNvSpPr txBox="1"/>
          <p:nvPr/>
        </p:nvSpPr>
        <p:spPr>
          <a:xfrm>
            <a:off x="4859337" y="4619625"/>
            <a:ext cx="792162" cy="28892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mass</a:t>
            </a:r>
            <a:endParaRPr/>
          </a:p>
        </p:txBody>
      </p:sp>
      <p:sp>
        <p:nvSpPr>
          <p:cNvPr id="1981" name="Google Shape;1981;p44"/>
          <p:cNvSpPr txBox="1"/>
          <p:nvPr/>
        </p:nvSpPr>
        <p:spPr>
          <a:xfrm>
            <a:off x="5727700" y="5275262"/>
            <a:ext cx="158115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000"/>
              <a:buFont typeface="Arial Narrow"/>
              <a:buNone/>
            </a:pPr>
            <a:r>
              <a:rPr b="1" i="0" lang="en-US" sz="1000" u="none">
                <a:solidFill>
                  <a:srgbClr val="FF0000"/>
                </a:solidFill>
                <a:latin typeface="Arial Narrow"/>
                <a:ea typeface="Arial Narrow"/>
                <a:cs typeface="Arial Narrow"/>
                <a:sym typeface="Arial Narrow"/>
              </a:rPr>
              <a:t>FOLLOW LINE VERTICALLY</a:t>
            </a:r>
            <a:endParaRPr/>
          </a:p>
          <a:p>
            <a:pPr indent="0" lvl="0" marL="0" marR="0" rtl="0" algn="l">
              <a:lnSpc>
                <a:spcPct val="100000"/>
              </a:lnSpc>
              <a:spcBef>
                <a:spcPts val="0"/>
              </a:spcBef>
              <a:spcAft>
                <a:spcPts val="0"/>
              </a:spcAft>
              <a:buClr>
                <a:srgbClr val="FF0000"/>
              </a:buClr>
              <a:buSzPts val="1000"/>
              <a:buFont typeface="Arial Narrow"/>
              <a:buNone/>
            </a:pPr>
            <a:r>
              <a:rPr b="1" i="0" lang="en-US" sz="1000" u="none">
                <a:solidFill>
                  <a:srgbClr val="FF0000"/>
                </a:solidFill>
                <a:latin typeface="Arial Narrow"/>
                <a:ea typeface="Arial Narrow"/>
                <a:cs typeface="Arial Narrow"/>
                <a:sym typeface="Arial Narrow"/>
              </a:rPr>
              <a:t>UP  TO  FLIGHT LEVEL</a:t>
            </a:r>
            <a:endParaRPr/>
          </a:p>
        </p:txBody>
      </p:sp>
      <p:cxnSp>
        <p:nvCxnSpPr>
          <p:cNvPr id="1982" name="Google Shape;1982;p44"/>
          <p:cNvCxnSpPr/>
          <p:nvPr/>
        </p:nvCxnSpPr>
        <p:spPr>
          <a:xfrm rot="10800000">
            <a:off x="5580062" y="5300662"/>
            <a:ext cx="215900" cy="144462"/>
          </a:xfrm>
          <a:prstGeom prst="straightConnector1">
            <a:avLst/>
          </a:prstGeom>
          <a:noFill/>
          <a:ln cap="flat" cmpd="sng" w="9525">
            <a:solidFill>
              <a:srgbClr val="FF0000"/>
            </a:solidFill>
            <a:prstDash val="solid"/>
            <a:miter lim="800000"/>
            <a:headEnd len="med" w="med" type="none"/>
            <a:tailEnd len="med" w="med" type="triangle"/>
          </a:ln>
        </p:spPr>
      </p:cxnSp>
    </p:spTree>
  </p:cSld>
  <p:clrMapOvr>
    <a:masterClrMapping/>
  </p:clrMapOvr>
  <p:transition spd="med">
    <p:fade thruBlk="1"/>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987" name="Shape 1987"/>
        <p:cNvGrpSpPr/>
        <p:nvPr/>
      </p:nvGrpSpPr>
      <p:grpSpPr>
        <a:xfrm>
          <a:off x="0" y="0"/>
          <a:ext cx="0" cy="0"/>
          <a:chOff x="0" y="0"/>
          <a:chExt cx="0" cy="0"/>
        </a:xfrm>
      </p:grpSpPr>
      <p:sp>
        <p:nvSpPr>
          <p:cNvPr id="1988" name="Google Shape;1988;p45"/>
          <p:cNvSpPr txBox="1"/>
          <p:nvPr/>
        </p:nvSpPr>
        <p:spPr>
          <a:xfrm>
            <a:off x="50800" y="-6350"/>
            <a:ext cx="8980487"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BUFFET BOUNDARY DIAGRAMS  ( Low Speed Buffet And High Speed Mach Buffet ) </a:t>
            </a:r>
            <a:endParaRPr/>
          </a:p>
        </p:txBody>
      </p:sp>
      <p:sp>
        <p:nvSpPr>
          <p:cNvPr id="1989" name="Google Shape;1989;p45"/>
          <p:cNvSpPr txBox="1"/>
          <p:nvPr/>
        </p:nvSpPr>
        <p:spPr>
          <a:xfrm>
            <a:off x="73025" y="392112"/>
            <a:ext cx="9039225" cy="43465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Previous slides have demonstrated that for any given aircraft there is a Mach number which</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(even at low angle of attack) cannot be exceeded because of the onset of shock stall.</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The component of dynamic energy (EAS) at right angles to the leading edge /  torsional axis </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is the driver of  any aerodynamic reaction of whatever aerodynamic surface is under discussion. </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This includes all aerodynamic reactions such as lift, drag, buffet, stall, shock waves etc.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For a given limiting Mach number, as altitude increases TAS decreases with associated temperature</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decrease: when atmospherics become isothermal with altitude increase, this TAS then remains contant;</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while density correction continues to increase – thus limiting EAS continues to decrease.</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Flight planning an operation at a higher Mach number (still comfortably less than Mmo), </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therefore limits the aircraft to a lower flight level.</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Conversely, flight planning at a flight level higher than routine may very well limit  flight planning a Mach</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number to one that is signifigantly lower than Mmo.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The four slides which follow illustrate the same example of a buffet boundary diagram which is obviously</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different to the diagram on Slide 36 (the previous slide).</a:t>
            </a:r>
            <a:endParaRPr/>
          </a:p>
          <a:p>
            <a:pPr indent="0" lvl="0" marL="0" marR="0" rtl="0" algn="ctr">
              <a:lnSpc>
                <a:spcPct val="100000"/>
              </a:lnSpc>
              <a:spcBef>
                <a:spcPts val="0"/>
              </a:spcBef>
              <a:spcAft>
                <a:spcPts val="0"/>
              </a:spcAft>
              <a:buNone/>
            </a:pPr>
            <a:r>
              <a:t/>
            </a:r>
            <a:endParaRPr b="1" i="0" sz="1400" u="none">
              <a:solidFill>
                <a:srgbClr val="000000"/>
              </a:solidFill>
              <a:latin typeface="Arial"/>
              <a:ea typeface="Arial"/>
              <a:cs typeface="Arial"/>
              <a:sym typeface="Arial"/>
            </a:endParaRPr>
          </a:p>
        </p:txBody>
      </p:sp>
      <p:sp>
        <p:nvSpPr>
          <p:cNvPr id="1990" name="Google Shape;1990;p45"/>
          <p:cNvSpPr txBox="1"/>
          <p:nvPr/>
        </p:nvSpPr>
        <p:spPr>
          <a:xfrm>
            <a:off x="-3175" y="4541837"/>
            <a:ext cx="3025775" cy="27813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chart entry arguments are:</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Flight level;</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Vmo limits at the lower flight levels;</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Mach number (Mmo labelled in red);</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C of G expressed as % MAC;</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Aircraft mass (tons);</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Bank angle and load factor;</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Low speed buffet Mach number.</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  </a:t>
            </a:r>
            <a:endParaRPr/>
          </a:p>
        </p:txBody>
      </p:sp>
      <p:sp>
        <p:nvSpPr>
          <p:cNvPr id="1991" name="Google Shape;1991;p45"/>
          <p:cNvSpPr/>
          <p:nvPr/>
        </p:nvSpPr>
        <p:spPr>
          <a:xfrm>
            <a:off x="23812" y="5080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2" name="Google Shape;1992;p45"/>
          <p:cNvSpPr/>
          <p:nvPr/>
        </p:nvSpPr>
        <p:spPr>
          <a:xfrm>
            <a:off x="23812" y="34925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3" name="Google Shape;1993;p45"/>
          <p:cNvSpPr/>
          <p:nvPr/>
        </p:nvSpPr>
        <p:spPr>
          <a:xfrm>
            <a:off x="23812" y="11684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4" name="Google Shape;1994;p45"/>
          <p:cNvSpPr/>
          <p:nvPr/>
        </p:nvSpPr>
        <p:spPr>
          <a:xfrm>
            <a:off x="23812" y="20320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5" name="Google Shape;1995;p45"/>
          <p:cNvSpPr/>
          <p:nvPr/>
        </p:nvSpPr>
        <p:spPr>
          <a:xfrm>
            <a:off x="23812" y="28702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6" name="Google Shape;1996;p45"/>
          <p:cNvSpPr/>
          <p:nvPr/>
        </p:nvSpPr>
        <p:spPr>
          <a:xfrm>
            <a:off x="23812" y="41402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7" name="Google Shape;1997;p45"/>
          <p:cNvSpPr txBox="1"/>
          <p:nvPr/>
        </p:nvSpPr>
        <p:spPr>
          <a:xfrm>
            <a:off x="3019425" y="5291137"/>
            <a:ext cx="2582862" cy="1558925"/>
          </a:xfrm>
          <a:prstGeom prst="rect">
            <a:avLst/>
          </a:prstGeom>
          <a:solidFill>
            <a:srgbClr val="FFFF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600"/>
              <a:buFont typeface="Arial Narrow"/>
              <a:buNone/>
            </a:pPr>
            <a:r>
              <a:rPr b="1" i="0" lang="en-US" sz="1600" u="sng">
                <a:solidFill>
                  <a:srgbClr val="000066"/>
                </a:solidFill>
                <a:latin typeface="Arial Narrow"/>
                <a:ea typeface="Arial Narrow"/>
                <a:cs typeface="Arial Narrow"/>
                <a:sym typeface="Arial Narrow"/>
              </a:rPr>
              <a:t>Flight data</a:t>
            </a:r>
            <a:r>
              <a:rPr b="1" i="0" lang="en-US" sz="1600" u="none">
                <a:solidFill>
                  <a:srgbClr val="000066"/>
                </a:solidFill>
                <a:latin typeface="Arial Narrow"/>
                <a:ea typeface="Arial Narrow"/>
                <a:cs typeface="Arial Narrow"/>
                <a:sym typeface="Arial Narrow"/>
              </a:rPr>
              <a:t> used for examples:</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66"/>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M = 0.80;</a:t>
            </a:r>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FL = 350</a:t>
            </a:r>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Mass = 110 tons; </a:t>
            </a:r>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C of G = 30% MAC.</a:t>
            </a:r>
            <a:endParaRPr/>
          </a:p>
        </p:txBody>
      </p:sp>
      <p:sp>
        <p:nvSpPr>
          <p:cNvPr id="1998" name="Google Shape;1998;p45"/>
          <p:cNvSpPr txBox="1"/>
          <p:nvPr/>
        </p:nvSpPr>
        <p:spPr>
          <a:xfrm>
            <a:off x="5521325" y="5292725"/>
            <a:ext cx="3648075" cy="1581150"/>
          </a:xfrm>
          <a:prstGeom prst="rect">
            <a:avLst/>
          </a:prstGeom>
          <a:solidFill>
            <a:srgbClr val="FFFF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Examples provided:</a:t>
            </a:r>
            <a:endParaRPr/>
          </a:p>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1.3G flight level limits using the flight data at left; </a:t>
            </a:r>
            <a:endParaRPr/>
          </a:p>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Load factor / bank buffet onset from above data;</a:t>
            </a:r>
            <a:endParaRPr/>
          </a:p>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1.0 G low / high buffet limits @110 tons/ FL350;</a:t>
            </a:r>
            <a:endParaRPr/>
          </a:p>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Chart limit @ 110 tons with buffet limits;</a:t>
            </a:r>
            <a:endParaRPr/>
          </a:p>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Aerodynamic ceiling @ 150 tons.</a:t>
            </a:r>
            <a:endParaRPr/>
          </a:p>
          <a:p>
            <a:pPr indent="0" lvl="0" marL="0" marR="0" rtl="0" algn="ctr">
              <a:lnSpc>
                <a:spcPct val="100000"/>
              </a:lnSpc>
              <a:spcBef>
                <a:spcPts val="0"/>
              </a:spcBef>
              <a:spcAft>
                <a:spcPts val="0"/>
              </a:spcAft>
              <a:buNone/>
            </a:pPr>
            <a:r>
              <a:t/>
            </a:r>
            <a:endParaRPr b="1" i="0" sz="1400" u="none">
              <a:solidFill>
                <a:srgbClr val="FF0000"/>
              </a:solidFill>
              <a:latin typeface="Arial Narrow"/>
              <a:ea typeface="Arial Narrow"/>
              <a:cs typeface="Arial Narrow"/>
              <a:sym typeface="Arial Narrow"/>
            </a:endParaRPr>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77" name="Shape 177"/>
        <p:cNvGrpSpPr/>
        <p:nvPr/>
      </p:nvGrpSpPr>
      <p:grpSpPr>
        <a:xfrm>
          <a:off x="0" y="0"/>
          <a:ext cx="0" cy="0"/>
          <a:chOff x="0" y="0"/>
          <a:chExt cx="0" cy="0"/>
        </a:xfrm>
      </p:grpSpPr>
      <p:sp>
        <p:nvSpPr>
          <p:cNvPr id="178" name="Google Shape;178;p10"/>
          <p:cNvSpPr txBox="1"/>
          <p:nvPr>
            <p:ph idx="4294967295" type="title"/>
          </p:nvPr>
        </p:nvSpPr>
        <p:spPr>
          <a:xfrm>
            <a:off x="2454275" y="71437"/>
            <a:ext cx="4176712" cy="404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WAVE DRAG AND AREA RULE (cont’d)</a:t>
            </a:r>
            <a:endParaRPr/>
          </a:p>
        </p:txBody>
      </p:sp>
      <p:pic>
        <p:nvPicPr>
          <p:cNvPr descr="Area rule" id="179" name="Google Shape;179;p10"/>
          <p:cNvPicPr preferRelativeResize="0"/>
          <p:nvPr/>
        </p:nvPicPr>
        <p:blipFill rotWithShape="1">
          <a:blip r:embed="rId3">
            <a:alphaModFix/>
          </a:blip>
          <a:srcRect b="0" l="0" r="0" t="0"/>
          <a:stretch/>
        </p:blipFill>
        <p:spPr>
          <a:xfrm>
            <a:off x="0" y="1014412"/>
            <a:ext cx="9144000" cy="5870575"/>
          </a:xfrm>
          <a:prstGeom prst="rect">
            <a:avLst/>
          </a:prstGeom>
          <a:noFill/>
          <a:ln>
            <a:noFill/>
          </a:ln>
        </p:spPr>
      </p:pic>
      <p:sp>
        <p:nvSpPr>
          <p:cNvPr id="180" name="Google Shape;180;p10"/>
          <p:cNvSpPr txBox="1"/>
          <p:nvPr/>
        </p:nvSpPr>
        <p:spPr>
          <a:xfrm>
            <a:off x="1476375" y="5805487"/>
            <a:ext cx="1227137"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BEFORE</a:t>
            </a:r>
            <a:endParaRPr/>
          </a:p>
        </p:txBody>
      </p:sp>
      <p:sp>
        <p:nvSpPr>
          <p:cNvPr id="181" name="Google Shape;181;p10"/>
          <p:cNvSpPr txBox="1"/>
          <p:nvPr/>
        </p:nvSpPr>
        <p:spPr>
          <a:xfrm>
            <a:off x="5895975" y="6213475"/>
            <a:ext cx="1017587"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AFTER</a:t>
            </a:r>
            <a:endParaRPr/>
          </a:p>
        </p:txBody>
      </p:sp>
      <p:sp>
        <p:nvSpPr>
          <p:cNvPr id="182" name="Google Shape;182;p10"/>
          <p:cNvSpPr txBox="1"/>
          <p:nvPr/>
        </p:nvSpPr>
        <p:spPr>
          <a:xfrm>
            <a:off x="73025" y="390525"/>
            <a:ext cx="9036050"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original  F102 interceptor on the left lacked area rule design and could not exceed Mach 1 because of transonic drag rise.</a:t>
            </a:r>
            <a:endParaRPr/>
          </a:p>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a:t>
            </a:r>
            <a:endParaRPr/>
          </a:p>
        </p:txBody>
      </p:sp>
      <p:sp>
        <p:nvSpPr>
          <p:cNvPr id="183" name="Google Shape;183;p10"/>
          <p:cNvSpPr txBox="1"/>
          <p:nvPr/>
        </p:nvSpPr>
        <p:spPr>
          <a:xfrm>
            <a:off x="144462" y="692150"/>
            <a:ext cx="8545512"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The “area rule” redesigned </a:t>
            </a:r>
            <a:r>
              <a:rPr b="1" i="0" lang="en-US" sz="1400" u="none">
                <a:solidFill>
                  <a:srgbClr val="000000"/>
                </a:solidFill>
                <a:latin typeface="Arial Narrow"/>
                <a:ea typeface="Arial Narrow"/>
                <a:cs typeface="Arial Narrow"/>
                <a:sym typeface="Arial Narrow"/>
              </a:rPr>
              <a:t>YF102</a:t>
            </a:r>
            <a:r>
              <a:rPr b="1" i="0" lang="en-US" sz="1400" u="none">
                <a:solidFill>
                  <a:srgbClr val="000066"/>
                </a:solidFill>
                <a:latin typeface="Arial Narrow"/>
                <a:ea typeface="Arial Narrow"/>
                <a:cs typeface="Arial Narrow"/>
                <a:sym typeface="Arial Narrow"/>
              </a:rPr>
              <a:t> interceptor on the right attained Mach 1.25 using the same engine – note the “waist”.  </a:t>
            </a:r>
            <a:endParaRPr/>
          </a:p>
        </p:txBody>
      </p:sp>
      <p:sp>
        <p:nvSpPr>
          <p:cNvPr id="184" name="Google Shape;184;p10"/>
          <p:cNvSpPr/>
          <p:nvPr/>
        </p:nvSpPr>
        <p:spPr>
          <a:xfrm>
            <a:off x="79375" y="82232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5" name="Google Shape;185;p10"/>
          <p:cNvSpPr/>
          <p:nvPr/>
        </p:nvSpPr>
        <p:spPr>
          <a:xfrm>
            <a:off x="77787" y="5207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002" name="Shape 2002"/>
        <p:cNvGrpSpPr/>
        <p:nvPr/>
      </p:nvGrpSpPr>
      <p:grpSpPr>
        <a:xfrm>
          <a:off x="0" y="0"/>
          <a:ext cx="0" cy="0"/>
          <a:chOff x="0" y="0"/>
          <a:chExt cx="0" cy="0"/>
        </a:xfrm>
      </p:grpSpPr>
      <p:pic>
        <p:nvPicPr>
          <p:cNvPr id="2003" name="Google Shape;2003;p46"/>
          <p:cNvPicPr preferRelativeResize="0"/>
          <p:nvPr/>
        </p:nvPicPr>
        <p:blipFill rotWithShape="1">
          <a:blip r:embed="rId3">
            <a:alphaModFix/>
          </a:blip>
          <a:srcRect b="0" l="0" r="0" t="8829"/>
          <a:stretch/>
        </p:blipFill>
        <p:spPr>
          <a:xfrm>
            <a:off x="1217612" y="604837"/>
            <a:ext cx="6607175" cy="6253162"/>
          </a:xfrm>
          <a:prstGeom prst="rect">
            <a:avLst/>
          </a:prstGeom>
          <a:noFill/>
          <a:ln>
            <a:noFill/>
          </a:ln>
        </p:spPr>
      </p:pic>
      <p:sp>
        <p:nvSpPr>
          <p:cNvPr id="2004" name="Google Shape;2004;p46"/>
          <p:cNvSpPr txBox="1"/>
          <p:nvPr/>
        </p:nvSpPr>
        <p:spPr>
          <a:xfrm>
            <a:off x="5064125" y="517525"/>
            <a:ext cx="474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REF</a:t>
            </a:r>
            <a:endParaRPr/>
          </a:p>
        </p:txBody>
      </p:sp>
      <p:sp>
        <p:nvSpPr>
          <p:cNvPr id="2005" name="Google Shape;2005;p46"/>
          <p:cNvSpPr txBox="1"/>
          <p:nvPr/>
        </p:nvSpPr>
        <p:spPr>
          <a:xfrm>
            <a:off x="482600" y="-6350"/>
            <a:ext cx="8154987" cy="431800"/>
          </a:xfrm>
          <a:prstGeom prst="rect">
            <a:avLst/>
          </a:prstGeom>
          <a:noFill/>
          <a:ln>
            <a:noFill/>
          </a:ln>
        </p:spPr>
        <p:txBody>
          <a:bodyPr anchorCtr="0" anchor="ctr" bIns="45700" lIns="91425" spcFirstLastPara="1" rIns="91425" wrap="square" tIns="45700">
            <a:noAutofit/>
          </a:bodyPr>
          <a:lstStyle/>
          <a:p>
            <a:pPr indent="0" lvl="0" marL="0" marR="0" rtl="0" algn="l">
              <a:lnSpc>
                <a:spcPct val="105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BUFFET BOUNDARY DIAGRAMS - 1.3 G FLIGHT LEVEL LIMITS @ 110 TONS; 30% C of G; M 0.80</a:t>
            </a:r>
            <a:br>
              <a:rPr b="1" i="0" lang="en-US" sz="1600" u="none">
                <a:solidFill>
                  <a:srgbClr val="000000"/>
                </a:solidFill>
                <a:latin typeface="Arial Narrow"/>
                <a:ea typeface="Arial Narrow"/>
                <a:cs typeface="Arial Narrow"/>
                <a:sym typeface="Arial Narrow"/>
              </a:rPr>
            </a:br>
            <a:r>
              <a:rPr b="1" i="0" lang="en-US" sz="1600" u="none">
                <a:solidFill>
                  <a:srgbClr val="000000"/>
                </a:solidFill>
                <a:latin typeface="Arial Narrow"/>
                <a:ea typeface="Arial Narrow"/>
                <a:cs typeface="Arial Narrow"/>
                <a:sym typeface="Arial Narrow"/>
              </a:rPr>
              <a:t>Regulations require a minimum 0.3Gg safety margin, meaning the standard entry argument is 1.3G  </a:t>
            </a:r>
            <a:endParaRPr/>
          </a:p>
        </p:txBody>
      </p:sp>
      <p:sp>
        <p:nvSpPr>
          <p:cNvPr id="2006" name="Google Shape;2006;p46"/>
          <p:cNvSpPr/>
          <p:nvPr/>
        </p:nvSpPr>
        <p:spPr>
          <a:xfrm>
            <a:off x="6972300" y="4572000"/>
            <a:ext cx="622300" cy="2794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07" name="Google Shape;2007;p46"/>
          <p:cNvSpPr txBox="1"/>
          <p:nvPr/>
        </p:nvSpPr>
        <p:spPr>
          <a:xfrm>
            <a:off x="5902325" y="604837"/>
            <a:ext cx="1609725" cy="100488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Note: At or above    </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M 0.82, no variation</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in high speed buffet</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onset from CG Ref 25%.</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         </a:t>
            </a:r>
            <a:endParaRPr/>
          </a:p>
        </p:txBody>
      </p:sp>
      <p:cxnSp>
        <p:nvCxnSpPr>
          <p:cNvPr id="2008" name="Google Shape;2008;p46"/>
          <p:cNvCxnSpPr/>
          <p:nvPr/>
        </p:nvCxnSpPr>
        <p:spPr>
          <a:xfrm rot="10800000">
            <a:off x="6286500" y="6375400"/>
            <a:ext cx="0" cy="177800"/>
          </a:xfrm>
          <a:prstGeom prst="straightConnector1">
            <a:avLst/>
          </a:prstGeom>
          <a:noFill/>
          <a:ln cap="flat" cmpd="sng" w="9525">
            <a:solidFill>
              <a:srgbClr val="FF3300"/>
            </a:solidFill>
            <a:prstDash val="solid"/>
            <a:miter lim="800000"/>
            <a:headEnd len="med" w="med" type="none"/>
            <a:tailEnd len="med" w="med" type="triangle"/>
          </a:ln>
        </p:spPr>
      </p:cxnSp>
      <p:sp>
        <p:nvSpPr>
          <p:cNvPr id="2009" name="Google Shape;2009;p46"/>
          <p:cNvSpPr txBox="1"/>
          <p:nvPr/>
        </p:nvSpPr>
        <p:spPr>
          <a:xfrm>
            <a:off x="5864225" y="6511925"/>
            <a:ext cx="11191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Start here 1st</a:t>
            </a:r>
            <a:endParaRPr/>
          </a:p>
        </p:txBody>
      </p:sp>
      <p:cxnSp>
        <p:nvCxnSpPr>
          <p:cNvPr id="2010" name="Google Shape;2010;p46"/>
          <p:cNvCxnSpPr/>
          <p:nvPr/>
        </p:nvCxnSpPr>
        <p:spPr>
          <a:xfrm>
            <a:off x="5384800" y="5232400"/>
            <a:ext cx="139700" cy="0"/>
          </a:xfrm>
          <a:prstGeom prst="straightConnector1">
            <a:avLst/>
          </a:prstGeom>
          <a:noFill/>
          <a:ln cap="flat" cmpd="sng" w="9525">
            <a:solidFill>
              <a:srgbClr val="FF0000"/>
            </a:solidFill>
            <a:prstDash val="solid"/>
            <a:miter lim="800000"/>
            <a:headEnd len="med" w="med" type="none"/>
            <a:tailEnd len="med" w="med" type="triangle"/>
          </a:ln>
        </p:spPr>
      </p:cxnSp>
      <p:sp>
        <p:nvSpPr>
          <p:cNvPr id="2011" name="Google Shape;2011;p46"/>
          <p:cNvSpPr txBox="1"/>
          <p:nvPr/>
        </p:nvSpPr>
        <p:spPr>
          <a:xfrm>
            <a:off x="5089525" y="5113337"/>
            <a:ext cx="792162" cy="1444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30%   REF</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FF3300"/>
              </a:solidFill>
              <a:latin typeface="Arial Narrow"/>
              <a:ea typeface="Arial Narrow"/>
              <a:cs typeface="Arial Narrow"/>
              <a:sym typeface="Arial Narrow"/>
            </a:endParaRPr>
          </a:p>
          <a:p>
            <a:pPr indent="0" lvl="0" marL="0" marR="0" rtl="0" algn="ctr">
              <a:lnSpc>
                <a:spcPct val="100000"/>
              </a:lnSpc>
              <a:spcBef>
                <a:spcPts val="0"/>
              </a:spcBef>
              <a:spcAft>
                <a:spcPts val="0"/>
              </a:spcAft>
              <a:buNone/>
            </a:pPr>
            <a:r>
              <a:t/>
            </a:r>
            <a:endParaRPr b="1" i="0" sz="1200" u="none">
              <a:solidFill>
                <a:srgbClr val="FF3300"/>
              </a:solidFill>
              <a:latin typeface="Arial Narrow"/>
              <a:ea typeface="Arial Narrow"/>
              <a:cs typeface="Arial Narrow"/>
              <a:sym typeface="Arial Narrow"/>
            </a:endParaRPr>
          </a:p>
        </p:txBody>
      </p:sp>
      <p:cxnSp>
        <p:nvCxnSpPr>
          <p:cNvPr id="2012" name="Google Shape;2012;p46"/>
          <p:cNvCxnSpPr/>
          <p:nvPr/>
        </p:nvCxnSpPr>
        <p:spPr>
          <a:xfrm rot="10800000">
            <a:off x="5486400" y="4978400"/>
            <a:ext cx="152400" cy="190500"/>
          </a:xfrm>
          <a:prstGeom prst="straightConnector1">
            <a:avLst/>
          </a:prstGeom>
          <a:noFill/>
          <a:ln cap="flat" cmpd="sng" w="9525">
            <a:solidFill>
              <a:srgbClr val="FF3300"/>
            </a:solidFill>
            <a:prstDash val="solid"/>
            <a:miter lim="800000"/>
            <a:headEnd len="med" w="med" type="none"/>
            <a:tailEnd len="med" w="med" type="triangle"/>
          </a:ln>
        </p:spPr>
      </p:cxnSp>
      <p:sp>
        <p:nvSpPr>
          <p:cNvPr id="2013" name="Google Shape;2013;p46"/>
          <p:cNvSpPr txBox="1"/>
          <p:nvPr/>
        </p:nvSpPr>
        <p:spPr>
          <a:xfrm>
            <a:off x="3463925" y="6423025"/>
            <a:ext cx="11811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400"/>
              <a:buFont typeface="Arial Narrow"/>
              <a:buNone/>
            </a:pPr>
            <a:r>
              <a:rPr b="1" i="0" lang="en-US" sz="1400" u="none">
                <a:solidFill>
                  <a:srgbClr val="FF3300"/>
                </a:solidFill>
                <a:latin typeface="Arial Narrow"/>
                <a:ea typeface="Arial Narrow"/>
                <a:cs typeface="Arial Narrow"/>
                <a:sym typeface="Arial Narrow"/>
              </a:rPr>
              <a:t>Then here 2nd</a:t>
            </a:r>
            <a:endParaRPr/>
          </a:p>
        </p:txBody>
      </p:sp>
      <p:cxnSp>
        <p:nvCxnSpPr>
          <p:cNvPr id="2014" name="Google Shape;2014;p46"/>
          <p:cNvCxnSpPr/>
          <p:nvPr/>
        </p:nvCxnSpPr>
        <p:spPr>
          <a:xfrm rot="10800000">
            <a:off x="4254500" y="6426200"/>
            <a:ext cx="0" cy="177800"/>
          </a:xfrm>
          <a:prstGeom prst="straightConnector1">
            <a:avLst/>
          </a:prstGeom>
          <a:noFill/>
          <a:ln cap="flat" cmpd="sng" w="9525">
            <a:solidFill>
              <a:srgbClr val="FF3300"/>
            </a:solidFill>
            <a:prstDash val="solid"/>
            <a:miter lim="800000"/>
            <a:headEnd len="med" w="med" type="none"/>
            <a:tailEnd len="med" w="med" type="triangle"/>
          </a:ln>
        </p:spPr>
      </p:cxnSp>
      <p:sp>
        <p:nvSpPr>
          <p:cNvPr id="2015" name="Google Shape;2015;p46"/>
          <p:cNvSpPr txBox="1"/>
          <p:nvPr/>
        </p:nvSpPr>
        <p:spPr>
          <a:xfrm>
            <a:off x="60325" y="5965825"/>
            <a:ext cx="1103312" cy="517525"/>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400"/>
              <a:buFont typeface="Arial Narrow"/>
              <a:buNone/>
            </a:pPr>
            <a:r>
              <a:rPr b="1" i="0" lang="en-US" sz="1400" u="none">
                <a:solidFill>
                  <a:srgbClr val="FF3300"/>
                </a:solidFill>
                <a:latin typeface="Arial Narrow"/>
                <a:ea typeface="Arial Narrow"/>
                <a:cs typeface="Arial Narrow"/>
                <a:sym typeface="Arial Narrow"/>
              </a:rPr>
              <a:t>1.3G altitude </a:t>
            </a:r>
            <a:endParaRPr/>
          </a:p>
          <a:p>
            <a:pPr indent="0" lvl="0" marL="0" marR="0" rtl="0" algn="l">
              <a:lnSpc>
                <a:spcPct val="100000"/>
              </a:lnSpc>
              <a:spcBef>
                <a:spcPts val="0"/>
              </a:spcBef>
              <a:spcAft>
                <a:spcPts val="0"/>
              </a:spcAft>
              <a:buClr>
                <a:srgbClr val="FF3300"/>
              </a:buClr>
              <a:buSzPts val="1400"/>
              <a:buFont typeface="Arial Narrow"/>
              <a:buNone/>
            </a:pPr>
            <a:r>
              <a:rPr b="1" i="0" lang="en-US" sz="1400" u="none">
                <a:solidFill>
                  <a:srgbClr val="FF3300"/>
                </a:solidFill>
                <a:latin typeface="Arial Narrow"/>
                <a:ea typeface="Arial Narrow"/>
                <a:cs typeface="Arial Narrow"/>
                <a:sym typeface="Arial Narrow"/>
              </a:rPr>
              <a:t>   = FL 405 </a:t>
            </a:r>
            <a:endParaRPr/>
          </a:p>
        </p:txBody>
      </p:sp>
      <p:cxnSp>
        <p:nvCxnSpPr>
          <p:cNvPr id="2016" name="Google Shape;2016;p46"/>
          <p:cNvCxnSpPr/>
          <p:nvPr/>
        </p:nvCxnSpPr>
        <p:spPr>
          <a:xfrm flipH="1" rot="10800000">
            <a:off x="850900" y="6184900"/>
            <a:ext cx="723900" cy="50800"/>
          </a:xfrm>
          <a:prstGeom prst="straightConnector1">
            <a:avLst/>
          </a:prstGeom>
          <a:noFill/>
          <a:ln cap="flat" cmpd="sng" w="9525">
            <a:solidFill>
              <a:srgbClr val="FF3300"/>
            </a:solidFill>
            <a:prstDash val="solid"/>
            <a:miter lim="800000"/>
            <a:headEnd len="med" w="med" type="none"/>
            <a:tailEnd len="med" w="med" type="triangle"/>
          </a:ln>
        </p:spPr>
      </p:cxnSp>
      <p:sp>
        <p:nvSpPr>
          <p:cNvPr id="2017" name="Google Shape;2017;p46"/>
          <p:cNvSpPr txBox="1"/>
          <p:nvPr/>
        </p:nvSpPr>
        <p:spPr>
          <a:xfrm>
            <a:off x="7337425" y="2282825"/>
            <a:ext cx="18065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ACFT Mass = 110 tons</a:t>
            </a:r>
            <a:endParaRPr/>
          </a:p>
        </p:txBody>
      </p:sp>
      <p:sp>
        <p:nvSpPr>
          <p:cNvPr id="2018" name="Google Shape;2018;p46"/>
          <p:cNvSpPr/>
          <p:nvPr/>
        </p:nvSpPr>
        <p:spPr>
          <a:xfrm>
            <a:off x="4165600" y="4864100"/>
            <a:ext cx="198437" cy="198437"/>
          </a:xfrm>
          <a:prstGeom prst="ellipse">
            <a:avLst/>
          </a:prstGeom>
          <a:noFill/>
          <a:ln cap="flat" cmpd="sng" w="28575">
            <a:solidFill>
              <a:srgbClr val="FF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19" name="Google Shape;2019;p46"/>
          <p:cNvSpPr txBox="1"/>
          <p:nvPr/>
        </p:nvSpPr>
        <p:spPr>
          <a:xfrm>
            <a:off x="3629025" y="4783137"/>
            <a:ext cx="5461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FL405</a:t>
            </a:r>
            <a:endParaRPr/>
          </a:p>
        </p:txBody>
      </p:sp>
      <p:cxnSp>
        <p:nvCxnSpPr>
          <p:cNvPr id="2020" name="Google Shape;2020;p46"/>
          <p:cNvCxnSpPr/>
          <p:nvPr/>
        </p:nvCxnSpPr>
        <p:spPr>
          <a:xfrm>
            <a:off x="4089400" y="4927600"/>
            <a:ext cx="190500" cy="25400"/>
          </a:xfrm>
          <a:prstGeom prst="straightConnector1">
            <a:avLst/>
          </a:prstGeom>
          <a:noFill/>
          <a:ln cap="flat" cmpd="sng" w="9525">
            <a:solidFill>
              <a:srgbClr val="FF3300"/>
            </a:solidFill>
            <a:prstDash val="solid"/>
            <a:miter lim="800000"/>
            <a:headEnd len="med" w="med" type="none"/>
            <a:tailEnd len="med" w="med" type="triangle"/>
          </a:ln>
        </p:spPr>
      </p:cxnSp>
    </p:spTree>
  </p:cSld>
  <p:clrMapOvr>
    <a:masterClrMapping/>
  </p:clrMapOvr>
  <p:transition spd="med">
    <p:fade thruBlk="1"/>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025" name="Shape 2025"/>
        <p:cNvGrpSpPr/>
        <p:nvPr/>
      </p:nvGrpSpPr>
      <p:grpSpPr>
        <a:xfrm>
          <a:off x="0" y="0"/>
          <a:ext cx="0" cy="0"/>
          <a:chOff x="0" y="0"/>
          <a:chExt cx="0" cy="0"/>
        </a:xfrm>
      </p:grpSpPr>
      <p:pic>
        <p:nvPicPr>
          <p:cNvPr id="2026" name="Google Shape;2026;p47"/>
          <p:cNvPicPr preferRelativeResize="0"/>
          <p:nvPr/>
        </p:nvPicPr>
        <p:blipFill rotWithShape="1">
          <a:blip r:embed="rId3">
            <a:alphaModFix/>
          </a:blip>
          <a:srcRect b="0" l="0" r="0" t="8829"/>
          <a:stretch/>
        </p:blipFill>
        <p:spPr>
          <a:xfrm>
            <a:off x="1217612" y="604837"/>
            <a:ext cx="6607175" cy="6253162"/>
          </a:xfrm>
          <a:prstGeom prst="rect">
            <a:avLst/>
          </a:prstGeom>
          <a:noFill/>
          <a:ln>
            <a:noFill/>
          </a:ln>
        </p:spPr>
      </p:pic>
      <p:sp>
        <p:nvSpPr>
          <p:cNvPr id="2027" name="Google Shape;2027;p47"/>
          <p:cNvSpPr txBox="1"/>
          <p:nvPr/>
        </p:nvSpPr>
        <p:spPr>
          <a:xfrm>
            <a:off x="5064125" y="517525"/>
            <a:ext cx="474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REF</a:t>
            </a:r>
            <a:endParaRPr/>
          </a:p>
        </p:txBody>
      </p:sp>
      <p:sp>
        <p:nvSpPr>
          <p:cNvPr id="2028" name="Google Shape;2028;p47"/>
          <p:cNvSpPr txBox="1"/>
          <p:nvPr/>
        </p:nvSpPr>
        <p:spPr>
          <a:xfrm>
            <a:off x="50800" y="-6350"/>
            <a:ext cx="8980487"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LOAD FACTOR / BANK ANGLE LIMITS FROM BUFFET BOUNDARY DIAGRAMS   </a:t>
            </a:r>
            <a:endParaRPr/>
          </a:p>
        </p:txBody>
      </p:sp>
      <p:sp>
        <p:nvSpPr>
          <p:cNvPr id="2029" name="Google Shape;2029;p47"/>
          <p:cNvSpPr/>
          <p:nvPr/>
        </p:nvSpPr>
        <p:spPr>
          <a:xfrm>
            <a:off x="6972300" y="4572000"/>
            <a:ext cx="622300" cy="2794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30" name="Google Shape;2030;p47"/>
          <p:cNvSpPr txBox="1"/>
          <p:nvPr/>
        </p:nvSpPr>
        <p:spPr>
          <a:xfrm>
            <a:off x="5902325" y="604837"/>
            <a:ext cx="1609725" cy="100488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Note: At or above    </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M 0.82, no variation</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in high speed buffet</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onset from CG Ref 25%.</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         </a:t>
            </a:r>
            <a:endParaRPr/>
          </a:p>
        </p:txBody>
      </p:sp>
      <p:sp>
        <p:nvSpPr>
          <p:cNvPr id="2031" name="Google Shape;2031;p47"/>
          <p:cNvSpPr txBox="1"/>
          <p:nvPr/>
        </p:nvSpPr>
        <p:spPr>
          <a:xfrm>
            <a:off x="3832225" y="6448425"/>
            <a:ext cx="8667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Start here</a:t>
            </a:r>
            <a:endParaRPr/>
          </a:p>
        </p:txBody>
      </p:sp>
      <p:cxnSp>
        <p:nvCxnSpPr>
          <p:cNvPr id="2032" name="Google Shape;2032;p47"/>
          <p:cNvCxnSpPr/>
          <p:nvPr/>
        </p:nvCxnSpPr>
        <p:spPr>
          <a:xfrm rot="10800000">
            <a:off x="4254500" y="6362700"/>
            <a:ext cx="12700" cy="495300"/>
          </a:xfrm>
          <a:prstGeom prst="straightConnector1">
            <a:avLst/>
          </a:prstGeom>
          <a:noFill/>
          <a:ln cap="flat" cmpd="sng" w="9525">
            <a:solidFill>
              <a:srgbClr val="000066"/>
            </a:solidFill>
            <a:prstDash val="solid"/>
            <a:miter lim="800000"/>
            <a:headEnd len="med" w="med" type="none"/>
            <a:tailEnd len="med" w="med" type="triangle"/>
          </a:ln>
        </p:spPr>
      </p:cxnSp>
      <p:sp>
        <p:nvSpPr>
          <p:cNvPr id="2033" name="Google Shape;2033;p47"/>
          <p:cNvSpPr/>
          <p:nvPr/>
        </p:nvSpPr>
        <p:spPr>
          <a:xfrm>
            <a:off x="4165600" y="4089400"/>
            <a:ext cx="198437" cy="198437"/>
          </a:xfrm>
          <a:prstGeom prst="ellipse">
            <a:avLst/>
          </a:prstGeom>
          <a:noFill/>
          <a:ln cap="flat" cmpd="sng" w="2857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34" name="Google Shape;2034;p47"/>
          <p:cNvSpPr txBox="1"/>
          <p:nvPr/>
        </p:nvSpPr>
        <p:spPr>
          <a:xfrm>
            <a:off x="3629025" y="4033837"/>
            <a:ext cx="5461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Narrow"/>
              <a:buNone/>
            </a:pPr>
            <a:r>
              <a:rPr b="1" i="0" lang="en-US" sz="1200" u="none">
                <a:solidFill>
                  <a:srgbClr val="000066"/>
                </a:solidFill>
                <a:latin typeface="Arial Narrow"/>
                <a:ea typeface="Arial Narrow"/>
                <a:cs typeface="Arial Narrow"/>
                <a:sym typeface="Arial Narrow"/>
              </a:rPr>
              <a:t>FL350</a:t>
            </a:r>
            <a:endParaRPr/>
          </a:p>
        </p:txBody>
      </p:sp>
      <p:cxnSp>
        <p:nvCxnSpPr>
          <p:cNvPr id="2035" name="Google Shape;2035;p47"/>
          <p:cNvCxnSpPr/>
          <p:nvPr/>
        </p:nvCxnSpPr>
        <p:spPr>
          <a:xfrm>
            <a:off x="4089400" y="4152900"/>
            <a:ext cx="190500" cy="25400"/>
          </a:xfrm>
          <a:prstGeom prst="straightConnector1">
            <a:avLst/>
          </a:prstGeom>
          <a:noFill/>
          <a:ln cap="flat" cmpd="sng" w="9525">
            <a:solidFill>
              <a:srgbClr val="000066"/>
            </a:solidFill>
            <a:prstDash val="solid"/>
            <a:miter lim="800000"/>
            <a:headEnd len="med" w="med" type="none"/>
            <a:tailEnd len="med" w="med" type="triangle"/>
          </a:ln>
        </p:spPr>
      </p:cxnSp>
      <p:sp>
        <p:nvSpPr>
          <p:cNvPr id="2036" name="Google Shape;2036;p47"/>
          <p:cNvSpPr txBox="1"/>
          <p:nvPr/>
        </p:nvSpPr>
        <p:spPr>
          <a:xfrm>
            <a:off x="5089525" y="3906837"/>
            <a:ext cx="792162" cy="1444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Narrow"/>
              <a:buNone/>
            </a:pPr>
            <a:r>
              <a:rPr b="1" i="0" lang="en-US" sz="1200" u="none">
                <a:solidFill>
                  <a:srgbClr val="000066"/>
                </a:solidFill>
                <a:latin typeface="Arial Narrow"/>
                <a:ea typeface="Arial Narrow"/>
                <a:cs typeface="Arial Narrow"/>
                <a:sym typeface="Arial Narrow"/>
              </a:rPr>
              <a:t>REF  25%   </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66"/>
              </a:solidFill>
              <a:latin typeface="Arial Narrow"/>
              <a:ea typeface="Arial Narrow"/>
              <a:cs typeface="Arial Narrow"/>
              <a:sym typeface="Arial Narrow"/>
            </a:endParaRPr>
          </a:p>
          <a:p>
            <a:pPr indent="0" lvl="0" marL="0" marR="0" rtl="0" algn="ctr">
              <a:lnSpc>
                <a:spcPct val="100000"/>
              </a:lnSpc>
              <a:spcBef>
                <a:spcPts val="0"/>
              </a:spcBef>
              <a:spcAft>
                <a:spcPts val="0"/>
              </a:spcAft>
              <a:buNone/>
            </a:pPr>
            <a:r>
              <a:t/>
            </a:r>
            <a:endParaRPr b="1" i="0" sz="1200" u="none">
              <a:solidFill>
                <a:srgbClr val="000066"/>
              </a:solidFill>
              <a:latin typeface="Arial Narrow"/>
              <a:ea typeface="Arial Narrow"/>
              <a:cs typeface="Arial Narrow"/>
              <a:sym typeface="Arial Narrow"/>
            </a:endParaRPr>
          </a:p>
        </p:txBody>
      </p:sp>
      <p:cxnSp>
        <p:nvCxnSpPr>
          <p:cNvPr id="2037" name="Google Shape;2037;p47"/>
          <p:cNvCxnSpPr/>
          <p:nvPr/>
        </p:nvCxnSpPr>
        <p:spPr>
          <a:xfrm>
            <a:off x="5346700" y="4025900"/>
            <a:ext cx="177800" cy="12700"/>
          </a:xfrm>
          <a:prstGeom prst="straightConnector1">
            <a:avLst/>
          </a:prstGeom>
          <a:noFill/>
          <a:ln cap="flat" cmpd="sng" w="9525">
            <a:solidFill>
              <a:srgbClr val="000066"/>
            </a:solidFill>
            <a:prstDash val="solid"/>
            <a:miter lim="800000"/>
            <a:headEnd len="med" w="med" type="none"/>
            <a:tailEnd len="med" w="med" type="triangle"/>
          </a:ln>
        </p:spPr>
      </p:cxnSp>
      <p:sp>
        <p:nvSpPr>
          <p:cNvPr id="2038" name="Google Shape;2038;p47"/>
          <p:cNvSpPr txBox="1"/>
          <p:nvPr/>
        </p:nvSpPr>
        <p:spPr>
          <a:xfrm>
            <a:off x="7515225" y="2346325"/>
            <a:ext cx="18065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ACFT Mass = 110 tons</a:t>
            </a:r>
            <a:endParaRPr/>
          </a:p>
        </p:txBody>
      </p:sp>
      <p:sp>
        <p:nvSpPr>
          <p:cNvPr id="2039" name="Google Shape;2039;p47"/>
          <p:cNvSpPr txBox="1"/>
          <p:nvPr/>
        </p:nvSpPr>
        <p:spPr>
          <a:xfrm>
            <a:off x="5610225" y="6548437"/>
            <a:ext cx="20304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Narrow"/>
              <a:buNone/>
            </a:pPr>
            <a:r>
              <a:rPr b="1" i="0" lang="en-US" sz="1200" u="none">
                <a:solidFill>
                  <a:srgbClr val="000066"/>
                </a:solidFill>
                <a:latin typeface="Arial Narrow"/>
                <a:ea typeface="Arial Narrow"/>
                <a:cs typeface="Arial Narrow"/>
                <a:sym typeface="Arial Narrow"/>
              </a:rPr>
              <a:t>Buffet occurs @ 1.7g / 54°bank</a:t>
            </a:r>
            <a:endParaRPr/>
          </a:p>
          <a:p>
            <a:pPr indent="0" lvl="0" marL="0" marR="0" rtl="0" algn="ctr">
              <a:lnSpc>
                <a:spcPct val="100000"/>
              </a:lnSpc>
              <a:spcBef>
                <a:spcPts val="0"/>
              </a:spcBef>
              <a:spcAft>
                <a:spcPts val="0"/>
              </a:spcAft>
              <a:buNone/>
            </a:pPr>
            <a:r>
              <a:t/>
            </a:r>
            <a:endParaRPr b="1" i="0" sz="1200" u="none">
              <a:solidFill>
                <a:srgbClr val="000066"/>
              </a:solidFill>
              <a:latin typeface="Arial Narrow"/>
              <a:ea typeface="Arial Narrow"/>
              <a:cs typeface="Arial Narrow"/>
              <a:sym typeface="Arial Narrow"/>
            </a:endParaRPr>
          </a:p>
        </p:txBody>
      </p:sp>
      <p:cxnSp>
        <p:nvCxnSpPr>
          <p:cNvPr id="2040" name="Google Shape;2040;p47"/>
          <p:cNvCxnSpPr/>
          <p:nvPr/>
        </p:nvCxnSpPr>
        <p:spPr>
          <a:xfrm flipH="1" rot="10800000">
            <a:off x="6565900" y="6311900"/>
            <a:ext cx="88900" cy="317500"/>
          </a:xfrm>
          <a:prstGeom prst="straightConnector1">
            <a:avLst/>
          </a:prstGeom>
          <a:noFill/>
          <a:ln cap="flat" cmpd="sng" w="9525">
            <a:solidFill>
              <a:srgbClr val="000066"/>
            </a:solidFill>
            <a:prstDash val="solid"/>
            <a:miter lim="800000"/>
            <a:headEnd len="med" w="med" type="none"/>
            <a:tailEnd len="med" w="med" type="triangle"/>
          </a:ln>
        </p:spPr>
      </p:cxnSp>
    </p:spTree>
  </p:cSld>
  <p:clrMapOvr>
    <a:masterClrMapping/>
  </p:clrMapOvr>
  <p:transition spd="med">
    <p:fade thruBlk="1"/>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044" name="Shape 2044"/>
        <p:cNvGrpSpPr/>
        <p:nvPr/>
      </p:nvGrpSpPr>
      <p:grpSpPr>
        <a:xfrm>
          <a:off x="0" y="0"/>
          <a:ext cx="0" cy="0"/>
          <a:chOff x="0" y="0"/>
          <a:chExt cx="0" cy="0"/>
        </a:xfrm>
      </p:grpSpPr>
      <p:pic>
        <p:nvPicPr>
          <p:cNvPr id="2045" name="Google Shape;2045;p48"/>
          <p:cNvPicPr preferRelativeResize="0"/>
          <p:nvPr/>
        </p:nvPicPr>
        <p:blipFill rotWithShape="1">
          <a:blip r:embed="rId3">
            <a:alphaModFix/>
          </a:blip>
          <a:srcRect b="0" l="0" r="0" t="8829"/>
          <a:stretch/>
        </p:blipFill>
        <p:spPr>
          <a:xfrm>
            <a:off x="1116012" y="604837"/>
            <a:ext cx="6607175" cy="6253162"/>
          </a:xfrm>
          <a:prstGeom prst="rect">
            <a:avLst/>
          </a:prstGeom>
          <a:noFill/>
          <a:ln>
            <a:noFill/>
          </a:ln>
        </p:spPr>
      </p:pic>
      <p:sp>
        <p:nvSpPr>
          <p:cNvPr id="2046" name="Google Shape;2046;p48"/>
          <p:cNvSpPr txBox="1"/>
          <p:nvPr/>
        </p:nvSpPr>
        <p:spPr>
          <a:xfrm>
            <a:off x="5064125" y="517525"/>
            <a:ext cx="474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REF</a:t>
            </a:r>
            <a:endParaRPr/>
          </a:p>
        </p:txBody>
      </p:sp>
      <p:sp>
        <p:nvSpPr>
          <p:cNvPr id="2047" name="Google Shape;2047;p48"/>
          <p:cNvSpPr txBox="1"/>
          <p:nvPr/>
        </p:nvSpPr>
        <p:spPr>
          <a:xfrm>
            <a:off x="50800" y="57150"/>
            <a:ext cx="8980487"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   1.0 G; 110 TON LOW / HIGH SPEED MACH BUFFET BOUNDARIES AT FL  350                                                                                               </a:t>
            </a:r>
            <a:br>
              <a:rPr b="1" i="0" lang="en-US" sz="1800" u="none">
                <a:solidFill>
                  <a:srgbClr val="000000"/>
                </a:solidFill>
                <a:latin typeface="Arial Narrow"/>
                <a:ea typeface="Arial Narrow"/>
                <a:cs typeface="Arial Narrow"/>
                <a:sym typeface="Arial Narrow"/>
              </a:rPr>
            </a:br>
            <a:r>
              <a:rPr b="1" i="0" lang="en-US" sz="1800" u="none">
                <a:solidFill>
                  <a:srgbClr val="000000"/>
                </a:solidFill>
                <a:latin typeface="Arial Narrow"/>
                <a:ea typeface="Arial Narrow"/>
                <a:cs typeface="Arial Narrow"/>
                <a:sym typeface="Arial Narrow"/>
              </a:rPr>
              <a:t> </a:t>
            </a:r>
            <a:endParaRPr/>
          </a:p>
        </p:txBody>
      </p:sp>
      <p:sp>
        <p:nvSpPr>
          <p:cNvPr id="2048" name="Google Shape;2048;p48"/>
          <p:cNvSpPr txBox="1"/>
          <p:nvPr/>
        </p:nvSpPr>
        <p:spPr>
          <a:xfrm>
            <a:off x="5495925" y="6461125"/>
            <a:ext cx="8667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Start here</a:t>
            </a:r>
            <a:endParaRPr/>
          </a:p>
        </p:txBody>
      </p:sp>
      <p:cxnSp>
        <p:nvCxnSpPr>
          <p:cNvPr id="2049" name="Google Shape;2049;p48"/>
          <p:cNvCxnSpPr/>
          <p:nvPr/>
        </p:nvCxnSpPr>
        <p:spPr>
          <a:xfrm rot="10800000">
            <a:off x="5930900" y="6451600"/>
            <a:ext cx="0" cy="177800"/>
          </a:xfrm>
          <a:prstGeom prst="straightConnector1">
            <a:avLst/>
          </a:prstGeom>
          <a:noFill/>
          <a:ln cap="flat" cmpd="sng" w="9525">
            <a:solidFill>
              <a:srgbClr val="FF3300"/>
            </a:solidFill>
            <a:prstDash val="solid"/>
            <a:miter lim="800000"/>
            <a:headEnd len="med" w="med" type="none"/>
            <a:tailEnd len="med" w="med" type="triangle"/>
          </a:ln>
        </p:spPr>
      </p:cxnSp>
      <p:sp>
        <p:nvSpPr>
          <p:cNvPr id="2050" name="Google Shape;2050;p48"/>
          <p:cNvSpPr txBox="1"/>
          <p:nvPr/>
        </p:nvSpPr>
        <p:spPr>
          <a:xfrm>
            <a:off x="5076825" y="5964237"/>
            <a:ext cx="790575" cy="6397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30%   REF</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FF3300"/>
              </a:solidFill>
              <a:latin typeface="Arial Narrow"/>
              <a:ea typeface="Arial Narrow"/>
              <a:cs typeface="Arial Narrow"/>
              <a:sym typeface="Arial Narrow"/>
            </a:endParaRPr>
          </a:p>
          <a:p>
            <a:pPr indent="0" lvl="0" marL="0" marR="0" rtl="0" algn="ctr">
              <a:lnSpc>
                <a:spcPct val="100000"/>
              </a:lnSpc>
              <a:spcBef>
                <a:spcPts val="0"/>
              </a:spcBef>
              <a:spcAft>
                <a:spcPts val="0"/>
              </a:spcAft>
              <a:buNone/>
            </a:pPr>
            <a:r>
              <a:t/>
            </a:r>
            <a:endParaRPr b="1" i="0" sz="1200" u="none">
              <a:solidFill>
                <a:srgbClr val="FF3300"/>
              </a:solidFill>
              <a:latin typeface="Arial Narrow"/>
              <a:ea typeface="Arial Narrow"/>
              <a:cs typeface="Arial Narrow"/>
              <a:sym typeface="Arial Narrow"/>
            </a:endParaRPr>
          </a:p>
        </p:txBody>
      </p:sp>
      <p:cxnSp>
        <p:nvCxnSpPr>
          <p:cNvPr id="2051" name="Google Shape;2051;p48"/>
          <p:cNvCxnSpPr/>
          <p:nvPr/>
        </p:nvCxnSpPr>
        <p:spPr>
          <a:xfrm rot="10800000">
            <a:off x="5461000" y="5562600"/>
            <a:ext cx="368300" cy="444500"/>
          </a:xfrm>
          <a:prstGeom prst="straightConnector1">
            <a:avLst/>
          </a:prstGeom>
          <a:noFill/>
          <a:ln cap="flat" cmpd="sng" w="9525">
            <a:solidFill>
              <a:srgbClr val="FF3300"/>
            </a:solidFill>
            <a:prstDash val="solid"/>
            <a:miter lim="800000"/>
            <a:headEnd len="med" w="med" type="none"/>
            <a:tailEnd len="med" w="med" type="triangle"/>
          </a:ln>
        </p:spPr>
      </p:cxnSp>
      <p:sp>
        <p:nvSpPr>
          <p:cNvPr id="2052" name="Google Shape;2052;p48"/>
          <p:cNvSpPr txBox="1"/>
          <p:nvPr/>
        </p:nvSpPr>
        <p:spPr>
          <a:xfrm>
            <a:off x="-3175" y="6154737"/>
            <a:ext cx="1047750" cy="701675"/>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000"/>
              <a:buFont typeface="Arial Narrow"/>
              <a:buNone/>
            </a:pPr>
            <a:r>
              <a:rPr b="1" i="0" lang="en-US" sz="1000" u="none">
                <a:solidFill>
                  <a:srgbClr val="FF3300"/>
                </a:solidFill>
                <a:latin typeface="Arial Narrow"/>
                <a:ea typeface="Arial Narrow"/>
                <a:cs typeface="Arial Narrow"/>
                <a:sym typeface="Arial Narrow"/>
              </a:rPr>
              <a:t>1G Low speed</a:t>
            </a:r>
            <a:endParaRPr/>
          </a:p>
          <a:p>
            <a:pPr indent="0" lvl="0" marL="0" marR="0" rtl="0" algn="l">
              <a:lnSpc>
                <a:spcPct val="100000"/>
              </a:lnSpc>
              <a:spcBef>
                <a:spcPts val="0"/>
              </a:spcBef>
              <a:spcAft>
                <a:spcPts val="0"/>
              </a:spcAft>
              <a:buClr>
                <a:srgbClr val="FF3300"/>
              </a:buClr>
              <a:buSzPts val="1000"/>
              <a:buFont typeface="Arial Narrow"/>
              <a:buNone/>
            </a:pPr>
            <a:r>
              <a:rPr b="1" i="0" lang="en-US" sz="1000" u="none">
                <a:solidFill>
                  <a:srgbClr val="FF3300"/>
                </a:solidFill>
                <a:latin typeface="Arial Narrow"/>
                <a:ea typeface="Arial Narrow"/>
                <a:cs typeface="Arial Narrow"/>
                <a:sym typeface="Arial Narrow"/>
              </a:rPr>
              <a:t>buffet @ FL 350 =</a:t>
            </a:r>
            <a:endParaRPr/>
          </a:p>
          <a:p>
            <a:pPr indent="0" lvl="0" marL="0" marR="0" rtl="0" algn="l">
              <a:lnSpc>
                <a:spcPct val="100000"/>
              </a:lnSpc>
              <a:spcBef>
                <a:spcPts val="0"/>
              </a:spcBef>
              <a:spcAft>
                <a:spcPts val="0"/>
              </a:spcAft>
              <a:buClr>
                <a:srgbClr val="FF3300"/>
              </a:buClr>
              <a:buSzPts val="1000"/>
              <a:buFont typeface="Arial Narrow"/>
              <a:buNone/>
            </a:pPr>
            <a:r>
              <a:rPr b="1" i="0" lang="en-US" sz="1000" u="none">
                <a:solidFill>
                  <a:srgbClr val="FF3300"/>
                </a:solidFill>
                <a:latin typeface="Arial Narrow"/>
                <a:ea typeface="Arial Narrow"/>
                <a:cs typeface="Arial Narrow"/>
                <a:sym typeface="Arial Narrow"/>
              </a:rPr>
              <a:t>M 0.555</a:t>
            </a:r>
            <a:endParaRPr/>
          </a:p>
          <a:p>
            <a:pPr indent="0" lvl="0" marL="0" marR="0" rtl="0" algn="ctr">
              <a:lnSpc>
                <a:spcPct val="100000"/>
              </a:lnSpc>
              <a:spcBef>
                <a:spcPts val="0"/>
              </a:spcBef>
              <a:spcAft>
                <a:spcPts val="0"/>
              </a:spcAft>
              <a:buNone/>
            </a:pPr>
            <a:r>
              <a:t/>
            </a:r>
            <a:endParaRPr b="1" i="0" sz="1000" u="none">
              <a:solidFill>
                <a:srgbClr val="FF3300"/>
              </a:solidFill>
              <a:latin typeface="Arial Narrow"/>
              <a:ea typeface="Arial Narrow"/>
              <a:cs typeface="Arial Narrow"/>
              <a:sym typeface="Arial Narrow"/>
            </a:endParaRPr>
          </a:p>
        </p:txBody>
      </p:sp>
      <p:cxnSp>
        <p:nvCxnSpPr>
          <p:cNvPr id="2053" name="Google Shape;2053;p48"/>
          <p:cNvCxnSpPr/>
          <p:nvPr/>
        </p:nvCxnSpPr>
        <p:spPr>
          <a:xfrm flipH="1" rot="10800000">
            <a:off x="482600" y="6273800"/>
            <a:ext cx="1460500" cy="304800"/>
          </a:xfrm>
          <a:prstGeom prst="straightConnector1">
            <a:avLst/>
          </a:prstGeom>
          <a:noFill/>
          <a:ln cap="flat" cmpd="sng" w="9525">
            <a:solidFill>
              <a:srgbClr val="FF3300"/>
            </a:solidFill>
            <a:prstDash val="solid"/>
            <a:miter lim="800000"/>
            <a:headEnd len="med" w="med" type="none"/>
            <a:tailEnd len="med" w="med" type="triangle"/>
          </a:ln>
        </p:spPr>
      </p:cxnSp>
      <p:sp>
        <p:nvSpPr>
          <p:cNvPr id="2054" name="Google Shape;2054;p48"/>
          <p:cNvSpPr txBox="1"/>
          <p:nvPr/>
        </p:nvSpPr>
        <p:spPr>
          <a:xfrm>
            <a:off x="5902325" y="604837"/>
            <a:ext cx="1609725" cy="100488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Note: At or above    </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M 0.82, no variation</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in high speed buffet</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onset from CG Ref 25%.</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         </a:t>
            </a:r>
            <a:endParaRPr/>
          </a:p>
        </p:txBody>
      </p:sp>
      <p:sp>
        <p:nvSpPr>
          <p:cNvPr id="2055" name="Google Shape;2055;p48"/>
          <p:cNvSpPr txBox="1"/>
          <p:nvPr/>
        </p:nvSpPr>
        <p:spPr>
          <a:xfrm>
            <a:off x="7808912" y="4973637"/>
            <a:ext cx="1214437" cy="1370012"/>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1 G high speed</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limit @ FL350</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 Mmo ( 0.84 )</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because FL350</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line does not </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reach the entry</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arguments line.   </a:t>
            </a:r>
            <a:endParaRPr/>
          </a:p>
        </p:txBody>
      </p:sp>
      <p:cxnSp>
        <p:nvCxnSpPr>
          <p:cNvPr id="2056" name="Google Shape;2056;p48"/>
          <p:cNvCxnSpPr/>
          <p:nvPr/>
        </p:nvCxnSpPr>
        <p:spPr>
          <a:xfrm flipH="1">
            <a:off x="4508500" y="5067300"/>
            <a:ext cx="3238500" cy="12700"/>
          </a:xfrm>
          <a:prstGeom prst="straightConnector1">
            <a:avLst/>
          </a:prstGeom>
          <a:noFill/>
          <a:ln cap="flat" cmpd="sng" w="9525">
            <a:solidFill>
              <a:srgbClr val="FF3300"/>
            </a:solidFill>
            <a:prstDash val="solid"/>
            <a:miter lim="800000"/>
            <a:headEnd len="med" w="med" type="none"/>
            <a:tailEnd len="med" w="med" type="triangle"/>
          </a:ln>
        </p:spPr>
      </p:cxnSp>
      <p:sp>
        <p:nvSpPr>
          <p:cNvPr id="2057" name="Google Shape;2057;p48"/>
          <p:cNvSpPr txBox="1"/>
          <p:nvPr/>
        </p:nvSpPr>
        <p:spPr>
          <a:xfrm>
            <a:off x="7489825" y="2346325"/>
            <a:ext cx="17383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ACFT Mass = 110 tons</a:t>
            </a:r>
            <a:endParaRPr/>
          </a:p>
        </p:txBody>
      </p:sp>
      <p:cxnSp>
        <p:nvCxnSpPr>
          <p:cNvPr id="2058" name="Google Shape;2058;p48"/>
          <p:cNvCxnSpPr/>
          <p:nvPr/>
        </p:nvCxnSpPr>
        <p:spPr>
          <a:xfrm flipH="1">
            <a:off x="8826500" y="4826000"/>
            <a:ext cx="152400" cy="495300"/>
          </a:xfrm>
          <a:prstGeom prst="straightConnector1">
            <a:avLst/>
          </a:prstGeom>
          <a:noFill/>
          <a:ln cap="flat" cmpd="sng" w="9525">
            <a:solidFill>
              <a:srgbClr val="006600"/>
            </a:solidFill>
            <a:prstDash val="solid"/>
            <a:miter lim="800000"/>
            <a:headEnd len="med" w="med" type="none"/>
            <a:tailEnd len="med" w="med" type="triangle"/>
          </a:ln>
        </p:spPr>
      </p:cxnSp>
      <p:sp>
        <p:nvSpPr>
          <p:cNvPr id="2059" name="Google Shape;2059;p48"/>
          <p:cNvSpPr/>
          <p:nvPr/>
        </p:nvSpPr>
        <p:spPr>
          <a:xfrm>
            <a:off x="6908800" y="4572000"/>
            <a:ext cx="622300" cy="2794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60" name="Google Shape;2060;p48"/>
          <p:cNvSpPr txBox="1"/>
          <p:nvPr/>
        </p:nvSpPr>
        <p:spPr>
          <a:xfrm>
            <a:off x="7629525" y="4059237"/>
            <a:ext cx="1609725" cy="1004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Note: At or above    </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M 0.82, no variation</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in high speed buffet</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onset from CG Ref 25%.</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         </a:t>
            </a:r>
            <a:endParaRPr/>
          </a:p>
        </p:txBody>
      </p:sp>
      <p:cxnSp>
        <p:nvCxnSpPr>
          <p:cNvPr id="2061" name="Google Shape;2061;p48"/>
          <p:cNvCxnSpPr/>
          <p:nvPr/>
        </p:nvCxnSpPr>
        <p:spPr>
          <a:xfrm>
            <a:off x="5384800" y="6083300"/>
            <a:ext cx="139700" cy="0"/>
          </a:xfrm>
          <a:prstGeom prst="straightConnector1">
            <a:avLst/>
          </a:prstGeom>
          <a:noFill/>
          <a:ln cap="flat" cmpd="sng" w="9525">
            <a:solidFill>
              <a:srgbClr val="FF0000"/>
            </a:solidFill>
            <a:prstDash val="solid"/>
            <a:miter lim="800000"/>
            <a:headEnd len="med" w="med" type="none"/>
            <a:tailEnd len="med" w="med" type="triangle"/>
          </a:ln>
        </p:spPr>
      </p:cxnSp>
    </p:spTree>
  </p:cSld>
  <p:clrMapOvr>
    <a:masterClrMapping/>
  </p:clrMapOvr>
  <p:transition spd="med">
    <p:fade thruBlk="1"/>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065" name="Shape 2065"/>
        <p:cNvGrpSpPr/>
        <p:nvPr/>
      </p:nvGrpSpPr>
      <p:grpSpPr>
        <a:xfrm>
          <a:off x="0" y="0"/>
          <a:ext cx="0" cy="0"/>
          <a:chOff x="0" y="0"/>
          <a:chExt cx="0" cy="0"/>
        </a:xfrm>
      </p:grpSpPr>
      <p:pic>
        <p:nvPicPr>
          <p:cNvPr id="2066" name="Google Shape;2066;p49"/>
          <p:cNvPicPr preferRelativeResize="0"/>
          <p:nvPr/>
        </p:nvPicPr>
        <p:blipFill rotWithShape="1">
          <a:blip r:embed="rId3">
            <a:alphaModFix/>
          </a:blip>
          <a:srcRect b="0" l="0" r="0" t="8829"/>
          <a:stretch/>
        </p:blipFill>
        <p:spPr>
          <a:xfrm>
            <a:off x="1204912" y="604837"/>
            <a:ext cx="6607175" cy="6253162"/>
          </a:xfrm>
          <a:prstGeom prst="rect">
            <a:avLst/>
          </a:prstGeom>
          <a:noFill/>
          <a:ln>
            <a:noFill/>
          </a:ln>
        </p:spPr>
      </p:pic>
      <p:sp>
        <p:nvSpPr>
          <p:cNvPr id="2067" name="Google Shape;2067;p49"/>
          <p:cNvSpPr txBox="1"/>
          <p:nvPr/>
        </p:nvSpPr>
        <p:spPr>
          <a:xfrm>
            <a:off x="5064125" y="517525"/>
            <a:ext cx="474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REF</a:t>
            </a:r>
            <a:endParaRPr/>
          </a:p>
        </p:txBody>
      </p:sp>
      <p:sp>
        <p:nvSpPr>
          <p:cNvPr id="2068" name="Google Shape;2068;p49"/>
          <p:cNvSpPr txBox="1"/>
          <p:nvPr/>
        </p:nvSpPr>
        <p:spPr>
          <a:xfrm>
            <a:off x="50800" y="184150"/>
            <a:ext cx="8980487"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   1.0 G; 110 TON LOW / HIGH SPEED MACH BUFFET BOUNDARIES AT CHART LIMIT FL410 </a:t>
            </a:r>
            <a:br>
              <a:rPr b="1" i="0" lang="en-US" sz="1800" u="none">
                <a:solidFill>
                  <a:srgbClr val="000000"/>
                </a:solidFill>
                <a:latin typeface="Arial Narrow"/>
                <a:ea typeface="Arial Narrow"/>
                <a:cs typeface="Arial Narrow"/>
                <a:sym typeface="Arial Narrow"/>
              </a:rPr>
            </a:br>
            <a:r>
              <a:rPr b="1" i="0" lang="en-US" sz="1800" u="none">
                <a:solidFill>
                  <a:srgbClr val="000000"/>
                </a:solidFill>
                <a:latin typeface="Arial Narrow"/>
                <a:ea typeface="Arial Narrow"/>
                <a:cs typeface="Arial Narrow"/>
                <a:sym typeface="Arial Narrow"/>
              </a:rPr>
              <a:t>                                                                                                                         </a:t>
            </a:r>
            <a:br>
              <a:rPr b="1" i="0" lang="en-US" sz="1800" u="none">
                <a:solidFill>
                  <a:srgbClr val="000000"/>
                </a:solidFill>
                <a:latin typeface="Arial Narrow"/>
                <a:ea typeface="Arial Narrow"/>
                <a:cs typeface="Arial Narrow"/>
                <a:sym typeface="Arial Narrow"/>
              </a:rPr>
            </a:br>
            <a:r>
              <a:rPr b="1" i="0" lang="en-US" sz="1800" u="none">
                <a:solidFill>
                  <a:srgbClr val="000000"/>
                </a:solidFill>
                <a:latin typeface="Arial Narrow"/>
                <a:ea typeface="Arial Narrow"/>
                <a:cs typeface="Arial Narrow"/>
                <a:sym typeface="Arial Narrow"/>
              </a:rPr>
              <a:t> </a:t>
            </a:r>
            <a:endParaRPr/>
          </a:p>
        </p:txBody>
      </p:sp>
      <p:sp>
        <p:nvSpPr>
          <p:cNvPr id="2069" name="Google Shape;2069;p49"/>
          <p:cNvSpPr txBox="1"/>
          <p:nvPr/>
        </p:nvSpPr>
        <p:spPr>
          <a:xfrm>
            <a:off x="5584825" y="6461125"/>
            <a:ext cx="8667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Start here</a:t>
            </a:r>
            <a:endParaRPr/>
          </a:p>
        </p:txBody>
      </p:sp>
      <p:cxnSp>
        <p:nvCxnSpPr>
          <p:cNvPr id="2070" name="Google Shape;2070;p49"/>
          <p:cNvCxnSpPr/>
          <p:nvPr/>
        </p:nvCxnSpPr>
        <p:spPr>
          <a:xfrm rot="10800000">
            <a:off x="6019800" y="6451600"/>
            <a:ext cx="0" cy="177800"/>
          </a:xfrm>
          <a:prstGeom prst="straightConnector1">
            <a:avLst/>
          </a:prstGeom>
          <a:noFill/>
          <a:ln cap="flat" cmpd="sng" w="9525">
            <a:solidFill>
              <a:srgbClr val="FF3300"/>
            </a:solidFill>
            <a:prstDash val="solid"/>
            <a:miter lim="800000"/>
            <a:headEnd len="med" w="med" type="none"/>
            <a:tailEnd len="med" w="med" type="triangle"/>
          </a:ln>
        </p:spPr>
      </p:cxnSp>
      <p:sp>
        <p:nvSpPr>
          <p:cNvPr id="2071" name="Google Shape;2071;p49"/>
          <p:cNvSpPr txBox="1"/>
          <p:nvPr/>
        </p:nvSpPr>
        <p:spPr>
          <a:xfrm>
            <a:off x="-3175" y="3957637"/>
            <a:ext cx="1117600" cy="701675"/>
          </a:xfrm>
          <a:prstGeom prst="rect">
            <a:avLst/>
          </a:pr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000"/>
              <a:buFont typeface="Arial"/>
              <a:buNone/>
            </a:pPr>
            <a:r>
              <a:rPr b="1" i="0" lang="en-US" sz="1000" u="none">
                <a:solidFill>
                  <a:srgbClr val="006600"/>
                </a:solidFill>
                <a:latin typeface="Arial"/>
                <a:ea typeface="Arial"/>
                <a:cs typeface="Arial"/>
                <a:sym typeface="Arial"/>
              </a:rPr>
              <a:t>At  chart limit </a:t>
            </a:r>
            <a:endParaRPr/>
          </a:p>
          <a:p>
            <a:pPr indent="0" lvl="0" marL="0" marR="0" rtl="0" algn="l">
              <a:lnSpc>
                <a:spcPct val="100000"/>
              </a:lnSpc>
              <a:spcBef>
                <a:spcPts val="0"/>
              </a:spcBef>
              <a:spcAft>
                <a:spcPts val="0"/>
              </a:spcAft>
              <a:buClr>
                <a:srgbClr val="006600"/>
              </a:buClr>
              <a:buSzPts val="1000"/>
              <a:buFont typeface="Arial"/>
              <a:buNone/>
            </a:pPr>
            <a:r>
              <a:rPr b="1" i="0" lang="en-US" sz="1000" u="none">
                <a:solidFill>
                  <a:srgbClr val="006600"/>
                </a:solidFill>
                <a:latin typeface="Arial"/>
                <a:ea typeface="Arial"/>
                <a:cs typeface="Arial"/>
                <a:sym typeface="Arial"/>
              </a:rPr>
              <a:t>FL 410,1G High</a:t>
            </a:r>
            <a:endParaRPr/>
          </a:p>
          <a:p>
            <a:pPr indent="0" lvl="0" marL="0" marR="0" rtl="0" algn="l">
              <a:lnSpc>
                <a:spcPct val="100000"/>
              </a:lnSpc>
              <a:spcBef>
                <a:spcPts val="0"/>
              </a:spcBef>
              <a:spcAft>
                <a:spcPts val="0"/>
              </a:spcAft>
              <a:buClr>
                <a:srgbClr val="006600"/>
              </a:buClr>
              <a:buSzPts val="1000"/>
              <a:buFont typeface="Arial"/>
              <a:buNone/>
            </a:pPr>
            <a:r>
              <a:rPr b="1" i="0" lang="en-US" sz="1000" u="none">
                <a:solidFill>
                  <a:srgbClr val="006600"/>
                </a:solidFill>
                <a:latin typeface="Arial"/>
                <a:ea typeface="Arial"/>
                <a:cs typeface="Arial"/>
                <a:sym typeface="Arial"/>
              </a:rPr>
              <a:t>Buffet =M 0. 83.</a:t>
            </a:r>
            <a:endParaRPr/>
          </a:p>
          <a:p>
            <a:pPr indent="0" lvl="0" marL="0" marR="0" rtl="0" algn="l">
              <a:lnSpc>
                <a:spcPct val="100000"/>
              </a:lnSpc>
              <a:spcBef>
                <a:spcPts val="0"/>
              </a:spcBef>
              <a:spcAft>
                <a:spcPts val="0"/>
              </a:spcAft>
              <a:buClr>
                <a:srgbClr val="006600"/>
              </a:buClr>
              <a:buSzPts val="1000"/>
              <a:buFont typeface="Arial"/>
              <a:buNone/>
            </a:pPr>
            <a:r>
              <a:rPr b="1" i="0" lang="en-US" sz="1000" u="none">
                <a:solidFill>
                  <a:srgbClr val="006600"/>
                </a:solidFill>
                <a:latin typeface="Arial"/>
                <a:ea typeface="Arial"/>
                <a:cs typeface="Arial"/>
                <a:sym typeface="Arial"/>
              </a:rPr>
              <a:t>Low = M 0. 68. </a:t>
            </a:r>
            <a:endParaRPr/>
          </a:p>
        </p:txBody>
      </p:sp>
      <p:cxnSp>
        <p:nvCxnSpPr>
          <p:cNvPr id="2072" name="Google Shape;2072;p49"/>
          <p:cNvCxnSpPr/>
          <p:nvPr/>
        </p:nvCxnSpPr>
        <p:spPr>
          <a:xfrm>
            <a:off x="1168400" y="4318000"/>
            <a:ext cx="3365500" cy="1193800"/>
          </a:xfrm>
          <a:prstGeom prst="straightConnector1">
            <a:avLst/>
          </a:prstGeom>
          <a:noFill/>
          <a:ln cap="flat" cmpd="sng" w="9525">
            <a:solidFill>
              <a:srgbClr val="006600"/>
            </a:solidFill>
            <a:prstDash val="solid"/>
            <a:miter lim="800000"/>
            <a:headEnd len="med" w="med" type="none"/>
            <a:tailEnd len="med" w="med" type="triangle"/>
          </a:ln>
        </p:spPr>
      </p:cxnSp>
      <p:cxnSp>
        <p:nvCxnSpPr>
          <p:cNvPr id="2073" name="Google Shape;2073;p49"/>
          <p:cNvCxnSpPr/>
          <p:nvPr/>
        </p:nvCxnSpPr>
        <p:spPr>
          <a:xfrm>
            <a:off x="1231900" y="4508500"/>
            <a:ext cx="1854200" cy="1003300"/>
          </a:xfrm>
          <a:prstGeom prst="straightConnector1">
            <a:avLst/>
          </a:prstGeom>
          <a:noFill/>
          <a:ln cap="flat" cmpd="sng" w="9525">
            <a:solidFill>
              <a:srgbClr val="006600"/>
            </a:solidFill>
            <a:prstDash val="solid"/>
            <a:miter lim="800000"/>
            <a:headEnd len="med" w="med" type="none"/>
            <a:tailEnd len="med" w="med" type="triangle"/>
          </a:ln>
        </p:spPr>
      </p:cxnSp>
      <p:cxnSp>
        <p:nvCxnSpPr>
          <p:cNvPr id="2074" name="Google Shape;2074;p49"/>
          <p:cNvCxnSpPr/>
          <p:nvPr/>
        </p:nvCxnSpPr>
        <p:spPr>
          <a:xfrm rot="10800000">
            <a:off x="3086100" y="5511800"/>
            <a:ext cx="2349500" cy="12700"/>
          </a:xfrm>
          <a:prstGeom prst="straightConnector1">
            <a:avLst/>
          </a:prstGeom>
          <a:noFill/>
          <a:ln cap="flat" cmpd="sng" w="28575">
            <a:solidFill>
              <a:srgbClr val="006600"/>
            </a:solidFill>
            <a:prstDash val="solid"/>
            <a:miter lim="800000"/>
            <a:headEnd len="med" w="med" type="none"/>
            <a:tailEnd len="med" w="med" type="none"/>
          </a:ln>
        </p:spPr>
      </p:cxnSp>
      <p:cxnSp>
        <p:nvCxnSpPr>
          <p:cNvPr id="2075" name="Google Shape;2075;p49"/>
          <p:cNvCxnSpPr/>
          <p:nvPr/>
        </p:nvCxnSpPr>
        <p:spPr>
          <a:xfrm flipH="1">
            <a:off x="4991100" y="1587500"/>
            <a:ext cx="1460500" cy="3898900"/>
          </a:xfrm>
          <a:prstGeom prst="straightConnector1">
            <a:avLst/>
          </a:prstGeom>
          <a:noFill/>
          <a:ln cap="flat" cmpd="sng" w="9525">
            <a:solidFill>
              <a:srgbClr val="006600"/>
            </a:solidFill>
            <a:prstDash val="solid"/>
            <a:miter lim="800000"/>
            <a:headEnd len="med" w="med" type="none"/>
            <a:tailEnd len="med" w="med" type="triangle"/>
          </a:ln>
        </p:spPr>
      </p:cxnSp>
      <p:sp>
        <p:nvSpPr>
          <p:cNvPr id="2076" name="Google Shape;2076;p49"/>
          <p:cNvSpPr/>
          <p:nvPr/>
        </p:nvSpPr>
        <p:spPr>
          <a:xfrm>
            <a:off x="6934200" y="4572000"/>
            <a:ext cx="622300" cy="2794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77" name="Google Shape;2077;p49"/>
          <p:cNvSpPr txBox="1"/>
          <p:nvPr/>
        </p:nvSpPr>
        <p:spPr>
          <a:xfrm>
            <a:off x="5902325" y="604837"/>
            <a:ext cx="1609725" cy="100488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Note: At or above    </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M 0.82, no variation</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in high speed buffet</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onset from CG Ref 25%.</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         </a:t>
            </a:r>
            <a:endParaRPr/>
          </a:p>
        </p:txBody>
      </p:sp>
      <p:sp>
        <p:nvSpPr>
          <p:cNvPr id="2078" name="Google Shape;2078;p49"/>
          <p:cNvSpPr txBox="1"/>
          <p:nvPr/>
        </p:nvSpPr>
        <p:spPr>
          <a:xfrm>
            <a:off x="7553325" y="2333625"/>
            <a:ext cx="16557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ACFT Mass=110 tons</a:t>
            </a:r>
            <a:endParaRPr/>
          </a:p>
        </p:txBody>
      </p:sp>
      <p:cxnSp>
        <p:nvCxnSpPr>
          <p:cNvPr id="2079" name="Google Shape;2079;p49"/>
          <p:cNvCxnSpPr/>
          <p:nvPr/>
        </p:nvCxnSpPr>
        <p:spPr>
          <a:xfrm>
            <a:off x="3111500" y="5511800"/>
            <a:ext cx="0" cy="762000"/>
          </a:xfrm>
          <a:prstGeom prst="straightConnector1">
            <a:avLst/>
          </a:prstGeom>
          <a:noFill/>
          <a:ln cap="flat" cmpd="sng" w="28575">
            <a:solidFill>
              <a:srgbClr val="006600"/>
            </a:solidFill>
            <a:prstDash val="solid"/>
            <a:miter lim="800000"/>
            <a:headEnd len="med" w="med" type="none"/>
            <a:tailEnd len="med" w="med" type="triangle"/>
          </a:ln>
        </p:spPr>
      </p:cxnSp>
      <p:cxnSp>
        <p:nvCxnSpPr>
          <p:cNvPr id="2080" name="Google Shape;2080;p49"/>
          <p:cNvCxnSpPr/>
          <p:nvPr/>
        </p:nvCxnSpPr>
        <p:spPr>
          <a:xfrm>
            <a:off x="4546600" y="5524500"/>
            <a:ext cx="0" cy="762000"/>
          </a:xfrm>
          <a:prstGeom prst="straightConnector1">
            <a:avLst/>
          </a:prstGeom>
          <a:noFill/>
          <a:ln cap="flat" cmpd="sng" w="28575">
            <a:solidFill>
              <a:srgbClr val="006600"/>
            </a:solidFill>
            <a:prstDash val="solid"/>
            <a:miter lim="800000"/>
            <a:headEnd len="med" w="med" type="none"/>
            <a:tailEnd len="med" w="med" type="triangle"/>
          </a:ln>
        </p:spPr>
      </p:cxnSp>
    </p:spTree>
  </p:cSld>
  <p:clrMapOvr>
    <a:masterClrMapping/>
  </p:clrMapOvr>
  <p:transition spd="med">
    <p:fade thruBlk="1"/>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085" name="Shape 2085"/>
        <p:cNvGrpSpPr/>
        <p:nvPr/>
      </p:nvGrpSpPr>
      <p:grpSpPr>
        <a:xfrm>
          <a:off x="0" y="0"/>
          <a:ext cx="0" cy="0"/>
          <a:chOff x="0" y="0"/>
          <a:chExt cx="0" cy="0"/>
        </a:xfrm>
      </p:grpSpPr>
      <p:pic>
        <p:nvPicPr>
          <p:cNvPr id="2086" name="Google Shape;2086;p50"/>
          <p:cNvPicPr preferRelativeResize="0"/>
          <p:nvPr/>
        </p:nvPicPr>
        <p:blipFill rotWithShape="1">
          <a:blip r:embed="rId3">
            <a:alphaModFix/>
          </a:blip>
          <a:srcRect b="0" l="0" r="0" t="8829"/>
          <a:stretch/>
        </p:blipFill>
        <p:spPr>
          <a:xfrm>
            <a:off x="1204912" y="604837"/>
            <a:ext cx="6607175" cy="6253162"/>
          </a:xfrm>
          <a:prstGeom prst="rect">
            <a:avLst/>
          </a:prstGeom>
          <a:noFill/>
          <a:ln>
            <a:noFill/>
          </a:ln>
        </p:spPr>
      </p:pic>
      <p:sp>
        <p:nvSpPr>
          <p:cNvPr id="2087" name="Google Shape;2087;p50"/>
          <p:cNvSpPr txBox="1"/>
          <p:nvPr/>
        </p:nvSpPr>
        <p:spPr>
          <a:xfrm>
            <a:off x="5064125" y="517525"/>
            <a:ext cx="474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REF</a:t>
            </a:r>
            <a:endParaRPr/>
          </a:p>
        </p:txBody>
      </p:sp>
      <p:sp>
        <p:nvSpPr>
          <p:cNvPr id="2088" name="Google Shape;2088;p50"/>
          <p:cNvSpPr txBox="1"/>
          <p:nvPr/>
        </p:nvSpPr>
        <p:spPr>
          <a:xfrm>
            <a:off x="50800" y="184150"/>
            <a:ext cx="8980487"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   1.0 G; 150 TON LOW / HIGH SPEED MACH BUFFET BOUNDARIES &amp; AERODYNAMIC CEILING </a:t>
            </a:r>
            <a:br>
              <a:rPr b="1" i="0" lang="en-US" sz="1800" u="none">
                <a:solidFill>
                  <a:srgbClr val="000000"/>
                </a:solidFill>
                <a:latin typeface="Arial Narrow"/>
                <a:ea typeface="Arial Narrow"/>
                <a:cs typeface="Arial Narrow"/>
                <a:sym typeface="Arial Narrow"/>
              </a:rPr>
            </a:br>
            <a:r>
              <a:rPr b="1" i="0" lang="en-US" sz="1800" u="none">
                <a:solidFill>
                  <a:srgbClr val="000000"/>
                </a:solidFill>
                <a:latin typeface="Arial Narrow"/>
                <a:ea typeface="Arial Narrow"/>
                <a:cs typeface="Arial Narrow"/>
                <a:sym typeface="Arial Narrow"/>
              </a:rPr>
              <a:t>                                                                                                                         (COFFIN CORNER)</a:t>
            </a:r>
            <a:br>
              <a:rPr b="1" i="0" lang="en-US" sz="1800" u="none">
                <a:solidFill>
                  <a:srgbClr val="000000"/>
                </a:solidFill>
                <a:latin typeface="Arial Narrow"/>
                <a:ea typeface="Arial Narrow"/>
                <a:cs typeface="Arial Narrow"/>
                <a:sym typeface="Arial Narrow"/>
              </a:rPr>
            </a:br>
            <a:r>
              <a:rPr b="1" i="0" lang="en-US" sz="1800" u="none">
                <a:solidFill>
                  <a:srgbClr val="000000"/>
                </a:solidFill>
                <a:latin typeface="Arial Narrow"/>
                <a:ea typeface="Arial Narrow"/>
                <a:cs typeface="Arial Narrow"/>
                <a:sym typeface="Arial Narrow"/>
              </a:rPr>
              <a:t> </a:t>
            </a:r>
            <a:endParaRPr/>
          </a:p>
        </p:txBody>
      </p:sp>
      <p:sp>
        <p:nvSpPr>
          <p:cNvPr id="2089" name="Google Shape;2089;p50"/>
          <p:cNvSpPr txBox="1"/>
          <p:nvPr/>
        </p:nvSpPr>
        <p:spPr>
          <a:xfrm>
            <a:off x="5572125" y="6461125"/>
            <a:ext cx="8667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400"/>
              <a:buFont typeface="Arial Narrow"/>
              <a:buNone/>
            </a:pPr>
            <a:r>
              <a:rPr b="1" i="0" lang="en-US" sz="1400" u="none">
                <a:solidFill>
                  <a:srgbClr val="006600"/>
                </a:solidFill>
                <a:latin typeface="Arial Narrow"/>
                <a:ea typeface="Arial Narrow"/>
                <a:cs typeface="Arial Narrow"/>
                <a:sym typeface="Arial Narrow"/>
              </a:rPr>
              <a:t>Start here</a:t>
            </a:r>
            <a:endParaRPr/>
          </a:p>
        </p:txBody>
      </p:sp>
      <p:cxnSp>
        <p:nvCxnSpPr>
          <p:cNvPr id="2090" name="Google Shape;2090;p50"/>
          <p:cNvCxnSpPr/>
          <p:nvPr/>
        </p:nvCxnSpPr>
        <p:spPr>
          <a:xfrm rot="10800000">
            <a:off x="6007100" y="6451600"/>
            <a:ext cx="0" cy="177800"/>
          </a:xfrm>
          <a:prstGeom prst="straightConnector1">
            <a:avLst/>
          </a:prstGeom>
          <a:noFill/>
          <a:ln cap="flat" cmpd="sng" w="9525">
            <a:solidFill>
              <a:srgbClr val="006600"/>
            </a:solidFill>
            <a:prstDash val="solid"/>
            <a:miter lim="800000"/>
            <a:headEnd len="med" w="med" type="none"/>
            <a:tailEnd len="med" w="med" type="triangle"/>
          </a:ln>
        </p:spPr>
      </p:cxnSp>
      <p:cxnSp>
        <p:nvCxnSpPr>
          <p:cNvPr id="2091" name="Google Shape;2091;p50"/>
          <p:cNvCxnSpPr/>
          <p:nvPr/>
        </p:nvCxnSpPr>
        <p:spPr>
          <a:xfrm>
            <a:off x="1638300" y="3162300"/>
            <a:ext cx="2641600" cy="1612900"/>
          </a:xfrm>
          <a:prstGeom prst="straightConnector1">
            <a:avLst/>
          </a:prstGeom>
          <a:noFill/>
          <a:ln cap="flat" cmpd="sng" w="9525">
            <a:solidFill>
              <a:srgbClr val="006600"/>
            </a:solidFill>
            <a:prstDash val="solid"/>
            <a:miter lim="800000"/>
            <a:headEnd len="med" w="med" type="none"/>
            <a:tailEnd len="med" w="med" type="triangle"/>
          </a:ln>
        </p:spPr>
      </p:cxnSp>
      <p:sp>
        <p:nvSpPr>
          <p:cNvPr id="2092" name="Google Shape;2092;p50"/>
          <p:cNvSpPr/>
          <p:nvPr/>
        </p:nvSpPr>
        <p:spPr>
          <a:xfrm>
            <a:off x="6908800" y="4572000"/>
            <a:ext cx="622300" cy="2794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93" name="Google Shape;2093;p50"/>
          <p:cNvSpPr txBox="1"/>
          <p:nvPr/>
        </p:nvSpPr>
        <p:spPr>
          <a:xfrm>
            <a:off x="5902325" y="604837"/>
            <a:ext cx="1609725" cy="100488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Note: At or above    </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M 0.82, no variation</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in high speed buffet</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onset from CG Ref 25%.</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         </a:t>
            </a:r>
            <a:endParaRPr/>
          </a:p>
        </p:txBody>
      </p:sp>
      <p:cxnSp>
        <p:nvCxnSpPr>
          <p:cNvPr id="2094" name="Google Shape;2094;p50"/>
          <p:cNvCxnSpPr/>
          <p:nvPr/>
        </p:nvCxnSpPr>
        <p:spPr>
          <a:xfrm rot="10800000">
            <a:off x="6007100" y="4787900"/>
            <a:ext cx="0" cy="863600"/>
          </a:xfrm>
          <a:prstGeom prst="straightConnector1">
            <a:avLst/>
          </a:prstGeom>
          <a:noFill/>
          <a:ln cap="flat" cmpd="sng" w="19050">
            <a:solidFill>
              <a:srgbClr val="006600"/>
            </a:solidFill>
            <a:prstDash val="solid"/>
            <a:miter lim="800000"/>
            <a:headEnd len="med" w="med" type="none"/>
            <a:tailEnd len="med" w="med" type="triangle"/>
          </a:ln>
        </p:spPr>
      </p:cxnSp>
      <p:cxnSp>
        <p:nvCxnSpPr>
          <p:cNvPr id="2095" name="Google Shape;2095;p50"/>
          <p:cNvCxnSpPr/>
          <p:nvPr/>
        </p:nvCxnSpPr>
        <p:spPr>
          <a:xfrm rot="10800000">
            <a:off x="5448300" y="4762500"/>
            <a:ext cx="558800" cy="25400"/>
          </a:xfrm>
          <a:prstGeom prst="straightConnector1">
            <a:avLst/>
          </a:prstGeom>
          <a:noFill/>
          <a:ln cap="flat" cmpd="sng" w="9525">
            <a:solidFill>
              <a:schemeClr val="dk1"/>
            </a:solidFill>
            <a:prstDash val="solid"/>
            <a:miter lim="800000"/>
            <a:headEnd len="med" w="med" type="none"/>
            <a:tailEnd len="med" w="med" type="triangle"/>
          </a:ln>
        </p:spPr>
      </p:cxnSp>
      <p:cxnSp>
        <p:nvCxnSpPr>
          <p:cNvPr id="2096" name="Google Shape;2096;p50"/>
          <p:cNvCxnSpPr/>
          <p:nvPr/>
        </p:nvCxnSpPr>
        <p:spPr>
          <a:xfrm rot="10800000">
            <a:off x="5461000" y="4775200"/>
            <a:ext cx="520700" cy="12700"/>
          </a:xfrm>
          <a:prstGeom prst="straightConnector1">
            <a:avLst/>
          </a:prstGeom>
          <a:noFill/>
          <a:ln cap="flat" cmpd="sng" w="19050">
            <a:solidFill>
              <a:srgbClr val="006600"/>
            </a:solidFill>
            <a:prstDash val="solid"/>
            <a:miter lim="800000"/>
            <a:headEnd len="med" w="med" type="none"/>
            <a:tailEnd len="med" w="med" type="triangle"/>
          </a:ln>
        </p:spPr>
      </p:cxnSp>
      <p:cxnSp>
        <p:nvCxnSpPr>
          <p:cNvPr id="2097" name="Google Shape;2097;p50"/>
          <p:cNvCxnSpPr/>
          <p:nvPr/>
        </p:nvCxnSpPr>
        <p:spPr>
          <a:xfrm flipH="1">
            <a:off x="5270500" y="4775200"/>
            <a:ext cx="190500" cy="38100"/>
          </a:xfrm>
          <a:prstGeom prst="straightConnector1">
            <a:avLst/>
          </a:prstGeom>
          <a:noFill/>
          <a:ln cap="flat" cmpd="sng" w="28575">
            <a:solidFill>
              <a:srgbClr val="006600"/>
            </a:solidFill>
            <a:prstDash val="solid"/>
            <a:miter lim="800000"/>
            <a:headEnd len="med" w="med" type="none"/>
            <a:tailEnd len="med" w="med" type="none"/>
          </a:ln>
        </p:spPr>
      </p:cxnSp>
      <p:cxnSp>
        <p:nvCxnSpPr>
          <p:cNvPr id="2098" name="Google Shape;2098;p50"/>
          <p:cNvCxnSpPr/>
          <p:nvPr/>
        </p:nvCxnSpPr>
        <p:spPr>
          <a:xfrm rot="10800000">
            <a:off x="3987800" y="4800600"/>
            <a:ext cx="1270000" cy="25400"/>
          </a:xfrm>
          <a:prstGeom prst="straightConnector1">
            <a:avLst/>
          </a:prstGeom>
          <a:noFill/>
          <a:ln cap="flat" cmpd="sng" w="19050">
            <a:solidFill>
              <a:srgbClr val="006600"/>
            </a:solidFill>
            <a:prstDash val="solid"/>
            <a:miter lim="800000"/>
            <a:headEnd len="med" w="med" type="none"/>
            <a:tailEnd len="med" w="med" type="triangle"/>
          </a:ln>
        </p:spPr>
      </p:cxnSp>
      <p:sp>
        <p:nvSpPr>
          <p:cNvPr id="2099" name="Google Shape;2099;p50"/>
          <p:cNvSpPr txBox="1"/>
          <p:nvPr/>
        </p:nvSpPr>
        <p:spPr>
          <a:xfrm>
            <a:off x="-3175" y="2433637"/>
            <a:ext cx="1352550" cy="137001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200"/>
              <a:buFont typeface="Arial"/>
              <a:buNone/>
            </a:pPr>
            <a:r>
              <a:rPr b="1" i="0" lang="en-US" sz="1200" u="none">
                <a:solidFill>
                  <a:srgbClr val="006600"/>
                </a:solidFill>
                <a:latin typeface="Arial"/>
                <a:ea typeface="Arial"/>
                <a:cs typeface="Arial"/>
                <a:sym typeface="Arial"/>
              </a:rPr>
              <a:t>Aerodynamic</a:t>
            </a:r>
            <a:endParaRPr/>
          </a:p>
          <a:p>
            <a:pPr indent="0" lvl="0" marL="0" marR="0" rtl="0" algn="l">
              <a:lnSpc>
                <a:spcPct val="100000"/>
              </a:lnSpc>
              <a:spcBef>
                <a:spcPts val="0"/>
              </a:spcBef>
              <a:spcAft>
                <a:spcPts val="0"/>
              </a:spcAft>
              <a:buClr>
                <a:srgbClr val="006600"/>
              </a:buClr>
              <a:buSzPts val="1200"/>
              <a:buFont typeface="Arial"/>
              <a:buNone/>
            </a:pPr>
            <a:r>
              <a:rPr b="1" i="0" lang="en-US" sz="1200" u="none">
                <a:solidFill>
                  <a:srgbClr val="006600"/>
                </a:solidFill>
                <a:latin typeface="Arial"/>
                <a:ea typeface="Arial"/>
                <a:cs typeface="Arial"/>
                <a:sym typeface="Arial"/>
              </a:rPr>
              <a:t>ceiling=FL390.</a:t>
            </a:r>
            <a:endParaRPr/>
          </a:p>
          <a:p>
            <a:pPr indent="0" lvl="0" marL="0" marR="0" rtl="0" algn="l">
              <a:lnSpc>
                <a:spcPct val="100000"/>
              </a:lnSpc>
              <a:spcBef>
                <a:spcPts val="0"/>
              </a:spcBef>
              <a:spcAft>
                <a:spcPts val="0"/>
              </a:spcAft>
              <a:buClr>
                <a:srgbClr val="006600"/>
              </a:buClr>
              <a:buSzPts val="1200"/>
              <a:buFont typeface="Arial"/>
              <a:buNone/>
            </a:pPr>
            <a:r>
              <a:rPr b="1" i="0" lang="en-US" sz="1200" u="none">
                <a:solidFill>
                  <a:srgbClr val="006600"/>
                </a:solidFill>
                <a:latin typeface="Arial"/>
                <a:ea typeface="Arial"/>
                <a:cs typeface="Arial"/>
                <a:sym typeface="Arial"/>
              </a:rPr>
              <a:t>Low speed 1G</a:t>
            </a:r>
            <a:endParaRPr/>
          </a:p>
          <a:p>
            <a:pPr indent="0" lvl="0" marL="0" marR="0" rtl="0" algn="l">
              <a:lnSpc>
                <a:spcPct val="100000"/>
              </a:lnSpc>
              <a:spcBef>
                <a:spcPts val="0"/>
              </a:spcBef>
              <a:spcAft>
                <a:spcPts val="0"/>
              </a:spcAft>
              <a:buClr>
                <a:srgbClr val="006600"/>
              </a:buClr>
              <a:buSzPts val="1200"/>
              <a:buFont typeface="Arial"/>
              <a:buNone/>
            </a:pPr>
            <a:r>
              <a:rPr b="1" i="0" lang="en-US" sz="1200" u="none">
                <a:solidFill>
                  <a:srgbClr val="006600"/>
                </a:solidFill>
                <a:latin typeface="Arial"/>
                <a:ea typeface="Arial"/>
                <a:cs typeface="Arial"/>
                <a:sym typeface="Arial"/>
              </a:rPr>
              <a:t>buffet limit =</a:t>
            </a:r>
            <a:endParaRPr/>
          </a:p>
          <a:p>
            <a:pPr indent="0" lvl="0" marL="0" marR="0" rtl="0" algn="l">
              <a:lnSpc>
                <a:spcPct val="100000"/>
              </a:lnSpc>
              <a:spcBef>
                <a:spcPts val="0"/>
              </a:spcBef>
              <a:spcAft>
                <a:spcPts val="0"/>
              </a:spcAft>
              <a:buClr>
                <a:srgbClr val="006600"/>
              </a:buClr>
              <a:buSzPts val="1200"/>
              <a:buFont typeface="Arial"/>
              <a:buNone/>
            </a:pPr>
            <a:r>
              <a:rPr b="1" i="0" lang="en-US" sz="1200" u="none">
                <a:solidFill>
                  <a:srgbClr val="006600"/>
                </a:solidFill>
                <a:latin typeface="Arial"/>
                <a:ea typeface="Arial"/>
                <a:cs typeface="Arial"/>
                <a:sym typeface="Arial"/>
              </a:rPr>
              <a:t>M0.775. </a:t>
            </a:r>
            <a:endParaRPr/>
          </a:p>
          <a:p>
            <a:pPr indent="0" lvl="0" marL="0" marR="0" rtl="0" algn="l">
              <a:lnSpc>
                <a:spcPct val="100000"/>
              </a:lnSpc>
              <a:spcBef>
                <a:spcPts val="0"/>
              </a:spcBef>
              <a:spcAft>
                <a:spcPts val="0"/>
              </a:spcAft>
              <a:buClr>
                <a:srgbClr val="006600"/>
              </a:buClr>
              <a:buSzPts val="1200"/>
              <a:buFont typeface="Arial"/>
              <a:buNone/>
            </a:pPr>
            <a:r>
              <a:rPr b="1" i="0" lang="en-US" sz="1200" u="none">
                <a:solidFill>
                  <a:srgbClr val="006600"/>
                </a:solidFill>
                <a:latin typeface="Arial"/>
                <a:ea typeface="Arial"/>
                <a:cs typeface="Arial"/>
                <a:sym typeface="Arial"/>
              </a:rPr>
              <a:t>High speed 1G</a:t>
            </a:r>
            <a:endParaRPr/>
          </a:p>
          <a:p>
            <a:pPr indent="0" lvl="0" marL="0" marR="0" rtl="0" algn="l">
              <a:lnSpc>
                <a:spcPct val="100000"/>
              </a:lnSpc>
              <a:spcBef>
                <a:spcPts val="0"/>
              </a:spcBef>
              <a:spcAft>
                <a:spcPts val="0"/>
              </a:spcAft>
              <a:buClr>
                <a:srgbClr val="006600"/>
              </a:buClr>
              <a:buSzPts val="1200"/>
              <a:buFont typeface="Arial"/>
              <a:buNone/>
            </a:pPr>
            <a:r>
              <a:rPr b="1" i="0" lang="en-US" sz="1200" u="none">
                <a:solidFill>
                  <a:srgbClr val="006600"/>
                </a:solidFill>
                <a:latin typeface="Arial"/>
                <a:ea typeface="Arial"/>
                <a:cs typeface="Arial"/>
                <a:sym typeface="Arial"/>
              </a:rPr>
              <a:t>limit = M 0.81.    </a:t>
            </a:r>
            <a:endParaRPr/>
          </a:p>
        </p:txBody>
      </p:sp>
      <p:sp>
        <p:nvSpPr>
          <p:cNvPr id="2100" name="Google Shape;2100;p50"/>
          <p:cNvSpPr txBox="1"/>
          <p:nvPr/>
        </p:nvSpPr>
        <p:spPr>
          <a:xfrm>
            <a:off x="7489825" y="835025"/>
            <a:ext cx="17383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3366"/>
              </a:buClr>
              <a:buSzPts val="1400"/>
              <a:buFont typeface="Arial Narrow"/>
              <a:buNone/>
            </a:pPr>
            <a:r>
              <a:rPr b="1" i="0" lang="en-US" sz="1400" u="none">
                <a:solidFill>
                  <a:srgbClr val="003366"/>
                </a:solidFill>
                <a:latin typeface="Arial Narrow"/>
                <a:ea typeface="Arial Narrow"/>
                <a:cs typeface="Arial Narrow"/>
                <a:sym typeface="Arial Narrow"/>
              </a:rPr>
              <a:t>ACFT Mass = 150 tons</a:t>
            </a:r>
            <a:endParaRPr/>
          </a:p>
        </p:txBody>
      </p:sp>
      <p:cxnSp>
        <p:nvCxnSpPr>
          <p:cNvPr id="2101" name="Google Shape;2101;p50"/>
          <p:cNvCxnSpPr/>
          <p:nvPr/>
        </p:nvCxnSpPr>
        <p:spPr>
          <a:xfrm flipH="1">
            <a:off x="6985000" y="1117600"/>
            <a:ext cx="1155700" cy="825500"/>
          </a:xfrm>
          <a:prstGeom prst="straightConnector1">
            <a:avLst/>
          </a:prstGeom>
          <a:noFill/>
          <a:ln cap="flat" cmpd="sng" w="9525">
            <a:solidFill>
              <a:srgbClr val="003366"/>
            </a:solidFill>
            <a:prstDash val="solid"/>
            <a:miter lim="800000"/>
            <a:headEnd len="med" w="med" type="none"/>
            <a:tailEnd len="med" w="med" type="triangle"/>
          </a:ln>
        </p:spPr>
      </p:cxnSp>
      <p:cxnSp>
        <p:nvCxnSpPr>
          <p:cNvPr id="2102" name="Google Shape;2102;p50"/>
          <p:cNvCxnSpPr/>
          <p:nvPr/>
        </p:nvCxnSpPr>
        <p:spPr>
          <a:xfrm>
            <a:off x="4025900" y="4813300"/>
            <a:ext cx="0" cy="1473200"/>
          </a:xfrm>
          <a:prstGeom prst="straightConnector1">
            <a:avLst/>
          </a:prstGeom>
          <a:noFill/>
          <a:ln cap="flat" cmpd="sng" w="19050">
            <a:solidFill>
              <a:srgbClr val="006600"/>
            </a:solidFill>
            <a:prstDash val="solid"/>
            <a:miter lim="800000"/>
            <a:headEnd len="med" w="med" type="none"/>
            <a:tailEnd len="med" w="med" type="triangle"/>
          </a:ln>
        </p:spPr>
      </p:cxnSp>
      <p:cxnSp>
        <p:nvCxnSpPr>
          <p:cNvPr id="2103" name="Google Shape;2103;p50"/>
          <p:cNvCxnSpPr/>
          <p:nvPr/>
        </p:nvCxnSpPr>
        <p:spPr>
          <a:xfrm flipH="1">
            <a:off x="4343400" y="4851400"/>
            <a:ext cx="12700" cy="1422400"/>
          </a:xfrm>
          <a:prstGeom prst="straightConnector1">
            <a:avLst/>
          </a:prstGeom>
          <a:noFill/>
          <a:ln cap="flat" cmpd="sng" w="19050">
            <a:solidFill>
              <a:srgbClr val="006600"/>
            </a:solidFill>
            <a:prstDash val="solid"/>
            <a:miter lim="800000"/>
            <a:headEnd len="med" w="med" type="none"/>
            <a:tailEnd len="med" w="med" type="triangle"/>
          </a:ln>
        </p:spPr>
      </p:cxnSp>
    </p:spTree>
  </p:cSld>
  <p:clrMapOvr>
    <a:masterClrMapping/>
  </p:clrMapOvr>
  <p:transition spd="med">
    <p:fade thruBlk="1"/>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107" name="Shape 2107"/>
        <p:cNvGrpSpPr/>
        <p:nvPr/>
      </p:nvGrpSpPr>
      <p:grpSpPr>
        <a:xfrm>
          <a:off x="0" y="0"/>
          <a:ext cx="0" cy="0"/>
          <a:chOff x="0" y="0"/>
          <a:chExt cx="0" cy="0"/>
        </a:xfrm>
      </p:grpSpPr>
      <p:sp>
        <p:nvSpPr>
          <p:cNvPr id="2108" name="Google Shape;2108;p51"/>
          <p:cNvSpPr/>
          <p:nvPr/>
        </p:nvSpPr>
        <p:spPr>
          <a:xfrm>
            <a:off x="4294187" y="1550987"/>
            <a:ext cx="538162" cy="5307012"/>
          </a:xfrm>
          <a:custGeom>
            <a:rect b="b" l="l" r="r" t="t"/>
            <a:pathLst>
              <a:path extrusionOk="0" h="4038605" w="409575">
                <a:moveTo>
                  <a:pt x="390525" y="228605"/>
                </a:moveTo>
                <a:cubicBezTo>
                  <a:pt x="206277" y="0"/>
                  <a:pt x="152078" y="443111"/>
                  <a:pt x="0" y="219080"/>
                </a:cubicBezTo>
                <a:lnTo>
                  <a:pt x="0" y="2886080"/>
                </a:lnTo>
                <a:cubicBezTo>
                  <a:pt x="15875" y="3403605"/>
                  <a:pt x="136525" y="3654430"/>
                  <a:pt x="200025" y="4038605"/>
                </a:cubicBezTo>
                <a:cubicBezTo>
                  <a:pt x="273050" y="3657605"/>
                  <a:pt x="403225" y="3419480"/>
                  <a:pt x="409575" y="2895605"/>
                </a:cubicBezTo>
                <a:lnTo>
                  <a:pt x="390525" y="228605"/>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109" name="Google Shape;2109;p51"/>
          <p:cNvGrpSpPr/>
          <p:nvPr/>
        </p:nvGrpSpPr>
        <p:grpSpPr>
          <a:xfrm>
            <a:off x="1893887" y="2809875"/>
            <a:ext cx="5329237" cy="3889375"/>
            <a:chOff x="1906587" y="2809875"/>
            <a:chExt cx="5329237" cy="3889375"/>
          </a:xfrm>
        </p:grpSpPr>
        <p:sp>
          <p:nvSpPr>
            <p:cNvPr id="2110" name="Google Shape;2110;p51"/>
            <p:cNvSpPr/>
            <p:nvPr/>
          </p:nvSpPr>
          <p:spPr>
            <a:xfrm flipH="1">
              <a:off x="4808537" y="2832100"/>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11" name="Google Shape;2111;p51"/>
            <p:cNvSpPr/>
            <p:nvPr/>
          </p:nvSpPr>
          <p:spPr>
            <a:xfrm>
              <a:off x="1906587" y="2809875"/>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12" name="Google Shape;2112;p51"/>
            <p:cNvSpPr/>
            <p:nvPr/>
          </p:nvSpPr>
          <p:spPr>
            <a:xfrm>
              <a:off x="3656012" y="5822950"/>
              <a:ext cx="827087"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13" name="Google Shape;2113;p51"/>
            <p:cNvSpPr/>
            <p:nvPr/>
          </p:nvSpPr>
          <p:spPr>
            <a:xfrm flipH="1">
              <a:off x="4657725" y="5822950"/>
              <a:ext cx="825500"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14" name="Google Shape;2114;p51"/>
            <p:cNvSpPr txBox="1"/>
            <p:nvPr/>
          </p:nvSpPr>
          <p:spPr>
            <a:xfrm>
              <a:off x="5434012" y="3894137"/>
              <a:ext cx="13874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Relative airflow</a:t>
              </a:r>
              <a:endParaRPr/>
            </a:p>
          </p:txBody>
        </p:sp>
        <p:sp>
          <p:nvSpPr>
            <p:cNvPr id="2115" name="Google Shape;2115;p51"/>
            <p:cNvSpPr txBox="1"/>
            <p:nvPr/>
          </p:nvSpPr>
          <p:spPr>
            <a:xfrm>
              <a:off x="2257425" y="3846512"/>
              <a:ext cx="13874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Relative airflow</a:t>
              </a:r>
              <a:endParaRPr/>
            </a:p>
          </p:txBody>
        </p:sp>
        <p:cxnSp>
          <p:nvCxnSpPr>
            <p:cNvPr id="2116" name="Google Shape;2116;p51"/>
            <p:cNvCxnSpPr/>
            <p:nvPr/>
          </p:nvCxnSpPr>
          <p:spPr>
            <a:xfrm rot="5160000">
              <a:off x="3283743" y="3131343"/>
              <a:ext cx="868362" cy="914400"/>
            </a:xfrm>
            <a:prstGeom prst="curvedConnector2">
              <a:avLst/>
            </a:prstGeom>
            <a:noFill/>
            <a:ln cap="flat" cmpd="sng" w="28575">
              <a:solidFill>
                <a:srgbClr val="000000"/>
              </a:solidFill>
              <a:prstDash val="solid"/>
              <a:miter lim="800000"/>
              <a:headEnd len="med" w="med" type="none"/>
              <a:tailEnd len="med" w="med" type="triangle"/>
            </a:ln>
          </p:spPr>
        </p:cxnSp>
        <p:cxnSp>
          <p:nvCxnSpPr>
            <p:cNvPr id="2117" name="Google Shape;2117;p51"/>
            <p:cNvCxnSpPr/>
            <p:nvPr/>
          </p:nvCxnSpPr>
          <p:spPr>
            <a:xfrm rot="-9300000">
              <a:off x="4870450" y="3005137"/>
              <a:ext cx="868362" cy="914400"/>
            </a:xfrm>
            <a:prstGeom prst="curvedConnector2">
              <a:avLst/>
            </a:prstGeom>
            <a:noFill/>
            <a:ln cap="flat" cmpd="sng" w="28575">
              <a:solidFill>
                <a:srgbClr val="000000"/>
              </a:solidFill>
              <a:prstDash val="solid"/>
              <a:miter lim="800000"/>
              <a:headEnd len="med" w="med" type="triangle"/>
              <a:tailEnd len="med" w="med" type="none"/>
            </a:ln>
          </p:spPr>
        </p:cxnSp>
      </p:grpSp>
      <p:sp>
        <p:nvSpPr>
          <p:cNvPr id="2118" name="Google Shape;2118;p51"/>
          <p:cNvSpPr txBox="1"/>
          <p:nvPr/>
        </p:nvSpPr>
        <p:spPr>
          <a:xfrm>
            <a:off x="179387" y="425450"/>
            <a:ext cx="9056687" cy="2219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long track over the wing surface towards the tips thickens and de energises the boundary layer, exacerbating tip stall.</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Lateral  inwards centre of pressure movement produces forward centre of pressure movement and </a:t>
            </a:r>
            <a:r>
              <a:rPr b="1" i="0" lang="en-US" sz="1400" u="sng">
                <a:solidFill>
                  <a:srgbClr val="000000"/>
                </a:solidFill>
                <a:latin typeface="Arial Narrow"/>
                <a:ea typeface="Arial Narrow"/>
                <a:cs typeface="Arial Narrow"/>
                <a:sym typeface="Arial Narrow"/>
              </a:rPr>
              <a:t>pitch up approaching the stall</a:t>
            </a:r>
            <a:r>
              <a:rPr b="1" i="0" lang="en-US" sz="1400" u="none">
                <a:solidFill>
                  <a:srgbClr val="000000"/>
                </a:solidFill>
                <a:latin typeface="Arial Narrow"/>
                <a:ea typeface="Arial Narrow"/>
                <a:cs typeface="Arial Narrow"/>
                <a:sym typeface="Arial Narrow"/>
              </a:rPr>
              <a:t> because of swept wing geometry.</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“stick shaker” is activated at 1.05 Vs.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“stick pusher” is activated at a speed</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below which level controlled flight</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is unsustainable.   </a:t>
            </a:r>
            <a:endParaRPr/>
          </a:p>
        </p:txBody>
      </p:sp>
      <p:sp>
        <p:nvSpPr>
          <p:cNvPr id="2119" name="Google Shape;2119;p51"/>
          <p:cNvSpPr txBox="1"/>
          <p:nvPr/>
        </p:nvSpPr>
        <p:spPr>
          <a:xfrm>
            <a:off x="0" y="0"/>
            <a:ext cx="907256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DISADVANTAGES OF THE SWEPT WING STALL – NOSE UP PITCH</a:t>
            </a:r>
            <a:endParaRPr/>
          </a:p>
        </p:txBody>
      </p:sp>
      <p:sp>
        <p:nvSpPr>
          <p:cNvPr id="2120" name="Google Shape;2120;p51"/>
          <p:cNvSpPr/>
          <p:nvPr/>
        </p:nvSpPr>
        <p:spPr>
          <a:xfrm>
            <a:off x="2717800" y="4495800"/>
            <a:ext cx="144462" cy="144462"/>
          </a:xfrm>
          <a:prstGeom prst="ellipse">
            <a:avLst/>
          </a:prstGeom>
          <a:solidFill>
            <a:srgbClr val="FF3300"/>
          </a:solidFill>
          <a:ln cap="flat" cmpd="sng" w="9525">
            <a:solidFill>
              <a:srgbClr val="FF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21" name="Google Shape;2121;p51"/>
          <p:cNvSpPr/>
          <p:nvPr/>
        </p:nvSpPr>
        <p:spPr>
          <a:xfrm>
            <a:off x="6273800" y="4521200"/>
            <a:ext cx="144462" cy="144462"/>
          </a:xfrm>
          <a:prstGeom prst="ellipse">
            <a:avLst/>
          </a:prstGeom>
          <a:solidFill>
            <a:srgbClr val="FF3300"/>
          </a:solidFill>
          <a:ln cap="flat" cmpd="sng" w="9525">
            <a:solidFill>
              <a:srgbClr val="FF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2122" name="Google Shape;2122;p51"/>
          <p:cNvCxnSpPr/>
          <p:nvPr/>
        </p:nvCxnSpPr>
        <p:spPr>
          <a:xfrm flipH="1" rot="10800000">
            <a:off x="2794000" y="4127500"/>
            <a:ext cx="558800" cy="431800"/>
          </a:xfrm>
          <a:prstGeom prst="straightConnector1">
            <a:avLst/>
          </a:prstGeom>
          <a:noFill/>
          <a:ln cap="flat" cmpd="sng" w="19050">
            <a:solidFill>
              <a:srgbClr val="FF3300"/>
            </a:solidFill>
            <a:prstDash val="solid"/>
            <a:miter lim="800000"/>
            <a:headEnd len="med" w="med" type="none"/>
            <a:tailEnd len="med" w="med" type="triangle"/>
          </a:ln>
        </p:spPr>
      </p:cxnSp>
      <p:cxnSp>
        <p:nvCxnSpPr>
          <p:cNvPr id="2123" name="Google Shape;2123;p51"/>
          <p:cNvCxnSpPr/>
          <p:nvPr/>
        </p:nvCxnSpPr>
        <p:spPr>
          <a:xfrm rot="10800000">
            <a:off x="5753100" y="4178300"/>
            <a:ext cx="596900" cy="419100"/>
          </a:xfrm>
          <a:prstGeom prst="straightConnector1">
            <a:avLst/>
          </a:prstGeom>
          <a:noFill/>
          <a:ln cap="flat" cmpd="sng" w="19050">
            <a:solidFill>
              <a:srgbClr val="FF3300"/>
            </a:solidFill>
            <a:prstDash val="solid"/>
            <a:miter lim="800000"/>
            <a:headEnd len="med" w="med" type="none"/>
            <a:tailEnd len="med" w="med" type="triangle"/>
          </a:ln>
        </p:spPr>
      </p:cxnSp>
      <p:sp>
        <p:nvSpPr>
          <p:cNvPr id="2124" name="Google Shape;2124;p51"/>
          <p:cNvSpPr txBox="1"/>
          <p:nvPr/>
        </p:nvSpPr>
        <p:spPr>
          <a:xfrm>
            <a:off x="3057525" y="4416425"/>
            <a:ext cx="2962275" cy="314325"/>
          </a:xfrm>
          <a:prstGeom prst="rect">
            <a:avLst/>
          </a:prstGeom>
          <a:solidFill>
            <a:srgbClr val="FFFF99"/>
          </a:solidFill>
          <a:ln cap="flat" cmpd="sng" w="9525">
            <a:solidFill>
              <a:srgbClr val="FFFF99"/>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400"/>
              <a:buFont typeface="Arial Narrow"/>
              <a:buNone/>
            </a:pPr>
            <a:r>
              <a:rPr b="1" i="0" lang="en-US" sz="1400" u="none">
                <a:solidFill>
                  <a:srgbClr val="FF3300"/>
                </a:solidFill>
                <a:latin typeface="Arial Narrow"/>
                <a:ea typeface="Arial Narrow"/>
                <a:cs typeface="Arial Narrow"/>
                <a:sym typeface="Arial Narrow"/>
              </a:rPr>
              <a:t>LATERAL /  FORWARD CP MOVEMENT </a:t>
            </a:r>
            <a:endParaRPr/>
          </a:p>
        </p:txBody>
      </p:sp>
      <p:sp>
        <p:nvSpPr>
          <p:cNvPr id="2125" name="Google Shape;2125;p51"/>
          <p:cNvSpPr/>
          <p:nvPr/>
        </p:nvSpPr>
        <p:spPr>
          <a:xfrm>
            <a:off x="74612" y="5588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26" name="Google Shape;2126;p51"/>
          <p:cNvSpPr/>
          <p:nvPr/>
        </p:nvSpPr>
        <p:spPr>
          <a:xfrm>
            <a:off x="74612" y="9779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27" name="Google Shape;2127;p51"/>
          <p:cNvSpPr/>
          <p:nvPr/>
        </p:nvSpPr>
        <p:spPr>
          <a:xfrm>
            <a:off x="74612" y="16256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28" name="Google Shape;2128;p51"/>
          <p:cNvSpPr/>
          <p:nvPr/>
        </p:nvSpPr>
        <p:spPr>
          <a:xfrm>
            <a:off x="74612" y="20447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29" name="Google Shape;2129;p51"/>
          <p:cNvSpPr txBox="1"/>
          <p:nvPr/>
        </p:nvSpPr>
        <p:spPr>
          <a:xfrm>
            <a:off x="5038725" y="1127125"/>
            <a:ext cx="4095750" cy="200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Spanwise flow, possibly ultimately leading to tip stalling</a:t>
            </a:r>
            <a:endParaRPr/>
          </a:p>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can be alleviated by: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66"/>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Wing fences (vertical barriers on wing upper surfaces);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66"/>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Vortilons (thin half chord metal barriers) and engine</a:t>
            </a:r>
            <a:endParaRPr/>
          </a:p>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pylons on wing lower surfaces;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66"/>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Vortex generators and sawtooth leading edges.</a:t>
            </a:r>
            <a:endParaRPr/>
          </a:p>
        </p:txBody>
      </p:sp>
    </p:spTree>
  </p:cSld>
  <p:clrMapOvr>
    <a:masterClrMapping/>
  </p:clrMapOvr>
  <p:transition spd="med">
    <p:fade thruBlk="1"/>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133" name="Shape 2133"/>
        <p:cNvGrpSpPr/>
        <p:nvPr/>
      </p:nvGrpSpPr>
      <p:grpSpPr>
        <a:xfrm>
          <a:off x="0" y="0"/>
          <a:ext cx="0" cy="0"/>
          <a:chOff x="0" y="0"/>
          <a:chExt cx="0" cy="0"/>
        </a:xfrm>
      </p:grpSpPr>
      <p:grpSp>
        <p:nvGrpSpPr>
          <p:cNvPr id="2134" name="Google Shape;2134;p52"/>
          <p:cNvGrpSpPr/>
          <p:nvPr/>
        </p:nvGrpSpPr>
        <p:grpSpPr>
          <a:xfrm>
            <a:off x="215900" y="3611562"/>
            <a:ext cx="2214562" cy="446087"/>
            <a:chOff x="3251200" y="2754312"/>
            <a:chExt cx="2214562" cy="446087"/>
          </a:xfrm>
        </p:grpSpPr>
        <p:sp>
          <p:nvSpPr>
            <p:cNvPr id="2135" name="Google Shape;2135;p52"/>
            <p:cNvSpPr/>
            <p:nvPr/>
          </p:nvSpPr>
          <p:spPr>
            <a:xfrm>
              <a:off x="3260725" y="2754312"/>
              <a:ext cx="2205037" cy="446087"/>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36" name="Google Shape;2136;p52"/>
            <p:cNvSpPr txBox="1"/>
            <p:nvPr/>
          </p:nvSpPr>
          <p:spPr>
            <a:xfrm>
              <a:off x="3251200" y="2838450"/>
              <a:ext cx="220186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SPEED STABILITY SYSTEM</a:t>
              </a:r>
              <a:endParaRPr/>
            </a:p>
          </p:txBody>
        </p:sp>
      </p:grpSp>
      <p:sp>
        <p:nvSpPr>
          <p:cNvPr id="2137" name="Google Shape;2137;p52"/>
          <p:cNvSpPr/>
          <p:nvPr/>
        </p:nvSpPr>
        <p:spPr>
          <a:xfrm>
            <a:off x="6388100" y="5054600"/>
            <a:ext cx="406400" cy="42862"/>
          </a:xfrm>
          <a:prstGeom prst="rect">
            <a:avLst/>
          </a:prstGeom>
          <a:gradFill>
            <a:gsLst>
              <a:gs pos="0">
                <a:schemeClr val="dk1"/>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38" name="Google Shape;2138;p52"/>
          <p:cNvSpPr/>
          <p:nvPr/>
        </p:nvSpPr>
        <p:spPr>
          <a:xfrm>
            <a:off x="5829300" y="5054600"/>
            <a:ext cx="406400" cy="42862"/>
          </a:xfrm>
          <a:prstGeom prst="rect">
            <a:avLst/>
          </a:prstGeom>
          <a:gradFill>
            <a:gsLst>
              <a:gs pos="0">
                <a:schemeClr val="dk1"/>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39" name="Google Shape;2139;p52"/>
          <p:cNvSpPr txBox="1"/>
          <p:nvPr/>
        </p:nvSpPr>
        <p:spPr>
          <a:xfrm>
            <a:off x="2973387" y="239712"/>
            <a:ext cx="3279775" cy="366712"/>
          </a:xfrm>
          <a:prstGeom prst="rect">
            <a:avLst/>
          </a:prstGeom>
          <a:solidFill>
            <a:srgbClr val="FFCC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LOW SPEED STABILITY</a:t>
            </a:r>
            <a:endParaRPr/>
          </a:p>
        </p:txBody>
      </p:sp>
      <p:grpSp>
        <p:nvGrpSpPr>
          <p:cNvPr id="2140" name="Google Shape;2140;p52"/>
          <p:cNvGrpSpPr/>
          <p:nvPr/>
        </p:nvGrpSpPr>
        <p:grpSpPr>
          <a:xfrm>
            <a:off x="287337" y="4746625"/>
            <a:ext cx="1582737" cy="1422400"/>
            <a:chOff x="258762" y="4206875"/>
            <a:chExt cx="1582737" cy="1422400"/>
          </a:xfrm>
        </p:grpSpPr>
        <p:sp>
          <p:nvSpPr>
            <p:cNvPr id="2141" name="Google Shape;2141;p52"/>
            <p:cNvSpPr/>
            <p:nvPr/>
          </p:nvSpPr>
          <p:spPr>
            <a:xfrm flipH="1" rot="-1260000">
              <a:off x="1500187" y="4568825"/>
              <a:ext cx="85725" cy="42862"/>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42" name="Google Shape;2142;p52"/>
            <p:cNvSpPr/>
            <p:nvPr/>
          </p:nvSpPr>
          <p:spPr>
            <a:xfrm flipH="1">
              <a:off x="968375" y="5175250"/>
              <a:ext cx="161925" cy="45402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43" name="Google Shape;2143;p52"/>
            <p:cNvSpPr/>
            <p:nvPr/>
          </p:nvSpPr>
          <p:spPr>
            <a:xfrm>
              <a:off x="258762" y="4206875"/>
              <a:ext cx="681037" cy="852487"/>
            </a:xfrm>
            <a:custGeom>
              <a:rect b="b" l="l" r="r" t="t"/>
              <a:pathLst>
                <a:path extrusionOk="0" h="537" w="429">
                  <a:moveTo>
                    <a:pt x="379" y="464"/>
                  </a:moveTo>
                  <a:cubicBezTo>
                    <a:pt x="305" y="464"/>
                    <a:pt x="172" y="471"/>
                    <a:pt x="132" y="425"/>
                  </a:cubicBezTo>
                  <a:cubicBezTo>
                    <a:pt x="92" y="378"/>
                    <a:pt x="128" y="235"/>
                    <a:pt x="141" y="185"/>
                  </a:cubicBezTo>
                  <a:lnTo>
                    <a:pt x="193" y="145"/>
                  </a:lnTo>
                  <a:lnTo>
                    <a:pt x="197" y="67"/>
                  </a:lnTo>
                  <a:cubicBezTo>
                    <a:pt x="187" y="48"/>
                    <a:pt x="151" y="31"/>
                    <a:pt x="127" y="32"/>
                  </a:cubicBezTo>
                  <a:cubicBezTo>
                    <a:pt x="99" y="29"/>
                    <a:pt x="70" y="0"/>
                    <a:pt x="58" y="71"/>
                  </a:cubicBezTo>
                  <a:cubicBezTo>
                    <a:pt x="45" y="143"/>
                    <a:pt x="0" y="383"/>
                    <a:pt x="53" y="460"/>
                  </a:cubicBezTo>
                  <a:cubicBezTo>
                    <a:pt x="106" y="537"/>
                    <a:pt x="321" y="533"/>
                    <a:pt x="375" y="534"/>
                  </a:cubicBezTo>
                  <a:cubicBezTo>
                    <a:pt x="429" y="535"/>
                    <a:pt x="420" y="482"/>
                    <a:pt x="379" y="464"/>
                  </a:cubicBezTo>
                  <a:close/>
                </a:path>
              </a:pathLst>
            </a:cu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44" name="Google Shape;2144;p52"/>
            <p:cNvSpPr/>
            <p:nvPr/>
          </p:nvSpPr>
          <p:spPr>
            <a:xfrm>
              <a:off x="639762" y="4225925"/>
              <a:ext cx="1201737" cy="1284287"/>
            </a:xfrm>
            <a:custGeom>
              <a:rect b="b" l="l" r="r" t="t"/>
              <a:pathLst>
                <a:path extrusionOk="0" h="809" w="757">
                  <a:moveTo>
                    <a:pt x="378" y="464"/>
                  </a:moveTo>
                  <a:cubicBezTo>
                    <a:pt x="452" y="464"/>
                    <a:pt x="585" y="471"/>
                    <a:pt x="625" y="425"/>
                  </a:cubicBezTo>
                  <a:cubicBezTo>
                    <a:pt x="664" y="402"/>
                    <a:pt x="626" y="290"/>
                    <a:pt x="621" y="260"/>
                  </a:cubicBezTo>
                  <a:cubicBezTo>
                    <a:pt x="616" y="230"/>
                    <a:pt x="601" y="254"/>
                    <a:pt x="593" y="244"/>
                  </a:cubicBezTo>
                  <a:cubicBezTo>
                    <a:pt x="581" y="224"/>
                    <a:pt x="581" y="224"/>
                    <a:pt x="575" y="200"/>
                  </a:cubicBezTo>
                  <a:cubicBezTo>
                    <a:pt x="605" y="188"/>
                    <a:pt x="601" y="177"/>
                    <a:pt x="599" y="168"/>
                  </a:cubicBezTo>
                  <a:lnTo>
                    <a:pt x="564" y="145"/>
                  </a:lnTo>
                  <a:lnTo>
                    <a:pt x="560" y="67"/>
                  </a:lnTo>
                  <a:cubicBezTo>
                    <a:pt x="570" y="48"/>
                    <a:pt x="606" y="31"/>
                    <a:pt x="630" y="32"/>
                  </a:cubicBezTo>
                  <a:cubicBezTo>
                    <a:pt x="658" y="29"/>
                    <a:pt x="687" y="0"/>
                    <a:pt x="699" y="71"/>
                  </a:cubicBezTo>
                  <a:cubicBezTo>
                    <a:pt x="712" y="143"/>
                    <a:pt x="757" y="383"/>
                    <a:pt x="704" y="460"/>
                  </a:cubicBezTo>
                  <a:cubicBezTo>
                    <a:pt x="651" y="537"/>
                    <a:pt x="482" y="522"/>
                    <a:pt x="382" y="534"/>
                  </a:cubicBezTo>
                  <a:cubicBezTo>
                    <a:pt x="347" y="614"/>
                    <a:pt x="354" y="725"/>
                    <a:pt x="323" y="764"/>
                  </a:cubicBezTo>
                  <a:cubicBezTo>
                    <a:pt x="292" y="803"/>
                    <a:pt x="229" y="809"/>
                    <a:pt x="197" y="770"/>
                  </a:cubicBezTo>
                  <a:cubicBezTo>
                    <a:pt x="165" y="731"/>
                    <a:pt x="161" y="570"/>
                    <a:pt x="131" y="529"/>
                  </a:cubicBezTo>
                  <a:cubicBezTo>
                    <a:pt x="72" y="525"/>
                    <a:pt x="14" y="521"/>
                    <a:pt x="14" y="521"/>
                  </a:cubicBezTo>
                  <a:lnTo>
                    <a:pt x="0" y="468"/>
                  </a:lnTo>
                  <a:cubicBezTo>
                    <a:pt x="0" y="468"/>
                    <a:pt x="65" y="466"/>
                    <a:pt x="131" y="464"/>
                  </a:cubicBezTo>
                  <a:cubicBezTo>
                    <a:pt x="266" y="272"/>
                    <a:pt x="378" y="464"/>
                    <a:pt x="378" y="464"/>
                  </a:cubicBezTo>
                  <a:close/>
                </a:path>
              </a:pathLst>
            </a:cu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45" name="Google Shape;2145;p52"/>
            <p:cNvSpPr/>
            <p:nvPr/>
          </p:nvSpPr>
          <p:spPr>
            <a:xfrm flipH="1">
              <a:off x="887412" y="4840287"/>
              <a:ext cx="327025" cy="384175"/>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46" name="Google Shape;2146;p52"/>
            <p:cNvSpPr/>
            <p:nvPr/>
          </p:nvSpPr>
          <p:spPr>
            <a:xfrm>
              <a:off x="885825" y="5038725"/>
              <a:ext cx="333375" cy="390525"/>
            </a:xfrm>
            <a:custGeom>
              <a:rect b="b" l="l" r="r" t="t"/>
              <a:pathLst>
                <a:path extrusionOk="0" h="120000" w="120000">
                  <a:moveTo>
                    <a:pt x="0" y="120000"/>
                  </a:moveTo>
                  <a:lnTo>
                    <a:pt x="30000" y="0"/>
                  </a:lnTo>
                  <a:lnTo>
                    <a:pt x="90000" y="0"/>
                  </a:lnTo>
                  <a:lnTo>
                    <a:pt x="120000" y="120000"/>
                  </a:lnTo>
                  <a:close/>
                </a:path>
              </a:pathLst>
            </a:custGeom>
            <a:solidFill>
              <a:srgbClr val="4D4D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47" name="Google Shape;2147;p52"/>
            <p:cNvSpPr/>
            <p:nvPr/>
          </p:nvSpPr>
          <p:spPr>
            <a:xfrm rot="-840000">
              <a:off x="1574800" y="4235450"/>
              <a:ext cx="158750" cy="215900"/>
            </a:xfrm>
            <a:prstGeom prst="roundRect">
              <a:avLst>
                <a:gd fmla="val 16667" name="adj"/>
              </a:avLst>
            </a:prstGeom>
            <a:solidFill>
              <a:srgbClr val="4D4D4D"/>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48" name="Google Shape;2148;p52"/>
            <p:cNvSpPr/>
            <p:nvPr/>
          </p:nvSpPr>
          <p:spPr>
            <a:xfrm rot="-840000">
              <a:off x="1598612" y="4264025"/>
              <a:ext cx="47625" cy="174625"/>
            </a:xfrm>
            <a:prstGeom prst="roundRect">
              <a:avLst>
                <a:gd fmla="val 16667" name="adj"/>
              </a:avLst>
            </a:prstGeom>
            <a:solidFill>
              <a:srgbClr val="8E8D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49" name="Google Shape;2149;p52"/>
            <p:cNvSpPr/>
            <p:nvPr/>
          </p:nvSpPr>
          <p:spPr>
            <a:xfrm rot="-840000">
              <a:off x="1665287" y="4248150"/>
              <a:ext cx="47625" cy="174625"/>
            </a:xfrm>
            <a:prstGeom prst="roundRect">
              <a:avLst>
                <a:gd fmla="val 16667" name="adj"/>
              </a:avLst>
            </a:prstGeom>
            <a:solidFill>
              <a:srgbClr val="8E8D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50" name="Google Shape;2150;p52"/>
            <p:cNvSpPr/>
            <p:nvPr/>
          </p:nvSpPr>
          <p:spPr>
            <a:xfrm>
              <a:off x="931862" y="4887912"/>
              <a:ext cx="238125" cy="223837"/>
            </a:xfrm>
            <a:prstGeom prst="ellipse">
              <a:avLst/>
            </a:prstGeom>
            <a:gradFill>
              <a:gsLst>
                <a:gs pos="0">
                  <a:schemeClr val="lt2"/>
                </a:gs>
                <a:gs pos="100000">
                  <a:srgbClr val="5A0000"/>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2151" name="Google Shape;2151;p52"/>
          <p:cNvSpPr/>
          <p:nvPr/>
        </p:nvSpPr>
        <p:spPr>
          <a:xfrm>
            <a:off x="6288087" y="5181600"/>
            <a:ext cx="42862" cy="892175"/>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52" name="Google Shape;2152;p52"/>
          <p:cNvSpPr/>
          <p:nvPr/>
        </p:nvSpPr>
        <p:spPr>
          <a:xfrm>
            <a:off x="6262687" y="5622925"/>
            <a:ext cx="92075" cy="134937"/>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53" name="Google Shape;2153;p52"/>
          <p:cNvSpPr/>
          <p:nvPr/>
        </p:nvSpPr>
        <p:spPr>
          <a:xfrm>
            <a:off x="5921375" y="5664200"/>
            <a:ext cx="352425" cy="42862"/>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54" name="Google Shape;2154;p52"/>
          <p:cNvSpPr/>
          <p:nvPr/>
        </p:nvSpPr>
        <p:spPr>
          <a:xfrm>
            <a:off x="1949450" y="5626100"/>
            <a:ext cx="973137" cy="169862"/>
          </a:xfrm>
          <a:custGeom>
            <a:rect b="b" l="l" r="r" t="t"/>
            <a:pathLst>
              <a:path extrusionOk="0" h="118" w="613">
                <a:moveTo>
                  <a:pt x="613" y="63"/>
                </a:moveTo>
                <a:cubicBezTo>
                  <a:pt x="613" y="38"/>
                  <a:pt x="600" y="0"/>
                  <a:pt x="498" y="1"/>
                </a:cubicBezTo>
                <a:cubicBezTo>
                  <a:pt x="395" y="2"/>
                  <a:pt x="200" y="42"/>
                  <a:pt x="0" y="68"/>
                </a:cubicBezTo>
                <a:cubicBezTo>
                  <a:pt x="211" y="102"/>
                  <a:pt x="403" y="118"/>
                  <a:pt x="502" y="117"/>
                </a:cubicBezTo>
                <a:cubicBezTo>
                  <a:pt x="604" y="116"/>
                  <a:pt x="613" y="88"/>
                  <a:pt x="613" y="63"/>
                </a:cubicBezTo>
                <a:close/>
              </a:path>
            </a:pathLst>
          </a:custGeom>
          <a:solidFill>
            <a:schemeClr val="lt2"/>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55" name="Google Shape;2155;p52"/>
          <p:cNvSpPr/>
          <p:nvPr/>
        </p:nvSpPr>
        <p:spPr>
          <a:xfrm>
            <a:off x="2873375" y="5459412"/>
            <a:ext cx="3155950" cy="361950"/>
          </a:xfrm>
          <a:custGeom>
            <a:rect b="b" l="l" r="r" t="t"/>
            <a:pathLst>
              <a:path extrusionOk="0" h="228" w="1988">
                <a:moveTo>
                  <a:pt x="1988" y="153"/>
                </a:moveTo>
                <a:cubicBezTo>
                  <a:pt x="1988" y="124"/>
                  <a:pt x="1897" y="18"/>
                  <a:pt x="1565" y="8"/>
                </a:cubicBezTo>
                <a:cubicBezTo>
                  <a:pt x="1234" y="0"/>
                  <a:pt x="259" y="69"/>
                  <a:pt x="0" y="103"/>
                </a:cubicBezTo>
                <a:cubicBezTo>
                  <a:pt x="92" y="159"/>
                  <a:pt x="11" y="212"/>
                  <a:pt x="11" y="212"/>
                </a:cubicBezTo>
                <a:cubicBezTo>
                  <a:pt x="846" y="214"/>
                  <a:pt x="1305" y="228"/>
                  <a:pt x="1634" y="218"/>
                </a:cubicBezTo>
                <a:cubicBezTo>
                  <a:pt x="1963" y="208"/>
                  <a:pt x="1988" y="182"/>
                  <a:pt x="1988" y="153"/>
                </a:cubicBezTo>
                <a:close/>
              </a:path>
            </a:pathLst>
          </a:custGeom>
          <a:solidFill>
            <a:schemeClr val="lt2"/>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56" name="Google Shape;2156;p52"/>
          <p:cNvSpPr txBox="1"/>
          <p:nvPr/>
        </p:nvSpPr>
        <p:spPr>
          <a:xfrm>
            <a:off x="3797300" y="5527675"/>
            <a:ext cx="10906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STABILISER</a:t>
            </a:r>
            <a:endParaRPr/>
          </a:p>
        </p:txBody>
      </p:sp>
      <p:sp>
        <p:nvSpPr>
          <p:cNvPr id="2157" name="Google Shape;2157;p52"/>
          <p:cNvSpPr/>
          <p:nvPr/>
        </p:nvSpPr>
        <p:spPr>
          <a:xfrm>
            <a:off x="6264275" y="6065837"/>
            <a:ext cx="92075" cy="42862"/>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158" name="Google Shape;2158;p52"/>
          <p:cNvGrpSpPr/>
          <p:nvPr/>
        </p:nvGrpSpPr>
        <p:grpSpPr>
          <a:xfrm rot="300000">
            <a:off x="5038130" y="5524370"/>
            <a:ext cx="240902" cy="241559"/>
            <a:chOff x="1360582" y="2594668"/>
            <a:chExt cx="430022" cy="430414"/>
          </a:xfrm>
        </p:grpSpPr>
        <p:sp>
          <p:nvSpPr>
            <p:cNvPr id="2159" name="Google Shape;2159;p52"/>
            <p:cNvSpPr/>
            <p:nvPr/>
          </p:nvSpPr>
          <p:spPr>
            <a:xfrm>
              <a:off x="1436687" y="2668587"/>
              <a:ext cx="277812" cy="277812"/>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60" name="Google Shape;2160;p52"/>
            <p:cNvSpPr/>
            <p:nvPr/>
          </p:nvSpPr>
          <p:spPr>
            <a:xfrm rot="2580000">
              <a:off x="1423987" y="2663825"/>
              <a:ext cx="293687" cy="301625"/>
            </a:xfrm>
            <a:prstGeom prst="blockArc">
              <a:avLst>
                <a:gd fmla="val -9085366" name="adj1"/>
                <a:gd fmla="val 1507" name="adj2"/>
                <a:gd fmla="val 25000" name="adj3"/>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61" name="Google Shape;2161;p52"/>
            <p:cNvSpPr/>
            <p:nvPr/>
          </p:nvSpPr>
          <p:spPr>
            <a:xfrm rot="-8220000">
              <a:off x="1433512" y="2654300"/>
              <a:ext cx="293687" cy="301625"/>
            </a:xfrm>
            <a:prstGeom prst="blockArc">
              <a:avLst>
                <a:gd fmla="val -9085366" name="adj1"/>
                <a:gd fmla="val 1507" name="adj2"/>
                <a:gd fmla="val 25000" name="adj3"/>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2162" name="Google Shape;2162;p52"/>
          <p:cNvSpPr txBox="1"/>
          <p:nvPr/>
        </p:nvSpPr>
        <p:spPr>
          <a:xfrm>
            <a:off x="7086600" y="4945062"/>
            <a:ext cx="1792287"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HYDRAULIC MOTORS</a:t>
            </a:r>
            <a:endParaRPr/>
          </a:p>
        </p:txBody>
      </p:sp>
      <p:sp>
        <p:nvSpPr>
          <p:cNvPr id="2163" name="Google Shape;2163;p52"/>
          <p:cNvSpPr txBox="1"/>
          <p:nvPr/>
        </p:nvSpPr>
        <p:spPr>
          <a:xfrm>
            <a:off x="6337300" y="5338762"/>
            <a:ext cx="1163637"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SCREWJACK</a:t>
            </a:r>
            <a:endParaRPr/>
          </a:p>
        </p:txBody>
      </p:sp>
      <p:sp>
        <p:nvSpPr>
          <p:cNvPr id="2164" name="Google Shape;2164;p52"/>
          <p:cNvSpPr/>
          <p:nvPr/>
        </p:nvSpPr>
        <p:spPr>
          <a:xfrm flipH="1" rot="10800000">
            <a:off x="6210300" y="5105400"/>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65" name="Google Shape;2165;p52"/>
          <p:cNvSpPr/>
          <p:nvPr/>
        </p:nvSpPr>
        <p:spPr>
          <a:xfrm flipH="1" rot="5400000">
            <a:off x="6286500" y="5029200"/>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66" name="Google Shape;2166;p52"/>
          <p:cNvSpPr/>
          <p:nvPr/>
        </p:nvSpPr>
        <p:spPr>
          <a:xfrm rot="-5400000">
            <a:off x="6146800" y="5029200"/>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2167" name="Google Shape;2167;p52"/>
          <p:cNvCxnSpPr/>
          <p:nvPr/>
        </p:nvCxnSpPr>
        <p:spPr>
          <a:xfrm rot="10800000">
            <a:off x="6883400" y="4572000"/>
            <a:ext cx="914400" cy="0"/>
          </a:xfrm>
          <a:prstGeom prst="straightConnector1">
            <a:avLst/>
          </a:prstGeom>
          <a:noFill/>
          <a:ln cap="flat" cmpd="sng" w="57150">
            <a:solidFill>
              <a:srgbClr val="FF3300"/>
            </a:solidFill>
            <a:prstDash val="solid"/>
            <a:miter lim="800000"/>
            <a:headEnd len="med" w="med" type="none"/>
            <a:tailEnd len="med" w="med" type="none"/>
          </a:ln>
        </p:spPr>
      </p:cxnSp>
      <p:cxnSp>
        <p:nvCxnSpPr>
          <p:cNvPr id="2168" name="Google Shape;2168;p52"/>
          <p:cNvCxnSpPr/>
          <p:nvPr/>
        </p:nvCxnSpPr>
        <p:spPr>
          <a:xfrm rot="10800000">
            <a:off x="4813300" y="4572000"/>
            <a:ext cx="914400" cy="0"/>
          </a:xfrm>
          <a:prstGeom prst="straightConnector1">
            <a:avLst/>
          </a:prstGeom>
          <a:noFill/>
          <a:ln cap="flat" cmpd="sng" w="57150">
            <a:solidFill>
              <a:schemeClr val="accent2"/>
            </a:solidFill>
            <a:prstDash val="solid"/>
            <a:miter lim="800000"/>
            <a:headEnd len="med" w="med" type="none"/>
            <a:tailEnd len="med" w="med" type="none"/>
          </a:ln>
        </p:spPr>
      </p:cxnSp>
      <p:cxnSp>
        <p:nvCxnSpPr>
          <p:cNvPr id="2169" name="Google Shape;2169;p52"/>
          <p:cNvCxnSpPr/>
          <p:nvPr/>
        </p:nvCxnSpPr>
        <p:spPr>
          <a:xfrm>
            <a:off x="5765800" y="4749800"/>
            <a:ext cx="0" cy="292100"/>
          </a:xfrm>
          <a:prstGeom prst="straightConnector1">
            <a:avLst/>
          </a:prstGeom>
          <a:noFill/>
          <a:ln cap="flat" cmpd="sng" w="38100">
            <a:solidFill>
              <a:schemeClr val="accent2"/>
            </a:solidFill>
            <a:prstDash val="solid"/>
            <a:miter lim="800000"/>
            <a:headEnd len="med" w="med" type="none"/>
            <a:tailEnd len="med" w="med" type="none"/>
          </a:ln>
        </p:spPr>
      </p:cxnSp>
      <p:cxnSp>
        <p:nvCxnSpPr>
          <p:cNvPr id="2170" name="Google Shape;2170;p52"/>
          <p:cNvCxnSpPr/>
          <p:nvPr/>
        </p:nvCxnSpPr>
        <p:spPr>
          <a:xfrm>
            <a:off x="5867400" y="4749800"/>
            <a:ext cx="0" cy="292100"/>
          </a:xfrm>
          <a:prstGeom prst="straightConnector1">
            <a:avLst/>
          </a:prstGeom>
          <a:noFill/>
          <a:ln cap="flat" cmpd="sng" w="38100">
            <a:solidFill>
              <a:schemeClr val="accent2"/>
            </a:solidFill>
            <a:prstDash val="solid"/>
            <a:miter lim="800000"/>
            <a:headEnd len="med" w="med" type="none"/>
            <a:tailEnd len="med" w="med" type="none"/>
          </a:ln>
        </p:spPr>
      </p:cxnSp>
      <p:cxnSp>
        <p:nvCxnSpPr>
          <p:cNvPr id="2171" name="Google Shape;2171;p52"/>
          <p:cNvCxnSpPr/>
          <p:nvPr/>
        </p:nvCxnSpPr>
        <p:spPr>
          <a:xfrm>
            <a:off x="6731000" y="4737100"/>
            <a:ext cx="0" cy="292100"/>
          </a:xfrm>
          <a:prstGeom prst="straightConnector1">
            <a:avLst/>
          </a:prstGeom>
          <a:noFill/>
          <a:ln cap="flat" cmpd="sng" w="28575">
            <a:solidFill>
              <a:srgbClr val="FF3300"/>
            </a:solidFill>
            <a:prstDash val="solid"/>
            <a:miter lim="800000"/>
            <a:headEnd len="med" w="med" type="none"/>
            <a:tailEnd len="med" w="med" type="none"/>
          </a:ln>
        </p:spPr>
      </p:cxnSp>
      <p:cxnSp>
        <p:nvCxnSpPr>
          <p:cNvPr id="2172" name="Google Shape;2172;p52"/>
          <p:cNvCxnSpPr/>
          <p:nvPr/>
        </p:nvCxnSpPr>
        <p:spPr>
          <a:xfrm>
            <a:off x="6832600" y="4737100"/>
            <a:ext cx="0" cy="292100"/>
          </a:xfrm>
          <a:prstGeom prst="straightConnector1">
            <a:avLst/>
          </a:prstGeom>
          <a:noFill/>
          <a:ln cap="flat" cmpd="sng" w="28575">
            <a:solidFill>
              <a:srgbClr val="FF3300"/>
            </a:solidFill>
            <a:prstDash val="solid"/>
            <a:miter lim="800000"/>
            <a:headEnd len="med" w="med" type="none"/>
            <a:tailEnd len="med" w="med" type="none"/>
          </a:ln>
        </p:spPr>
      </p:cxnSp>
      <p:sp>
        <p:nvSpPr>
          <p:cNvPr id="2173" name="Google Shape;2173;p52"/>
          <p:cNvSpPr txBox="1"/>
          <p:nvPr/>
        </p:nvSpPr>
        <p:spPr>
          <a:xfrm>
            <a:off x="3898900" y="4437062"/>
            <a:ext cx="922337"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HYD SYST 2</a:t>
            </a:r>
            <a:endParaRPr/>
          </a:p>
        </p:txBody>
      </p:sp>
      <p:sp>
        <p:nvSpPr>
          <p:cNvPr id="2174" name="Google Shape;2174;p52"/>
          <p:cNvSpPr txBox="1"/>
          <p:nvPr/>
        </p:nvSpPr>
        <p:spPr>
          <a:xfrm>
            <a:off x="7747000" y="4449762"/>
            <a:ext cx="922337"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HYD SYST 3</a:t>
            </a:r>
            <a:endParaRPr/>
          </a:p>
        </p:txBody>
      </p:sp>
      <p:sp>
        <p:nvSpPr>
          <p:cNvPr id="2175" name="Google Shape;2175;p52"/>
          <p:cNvSpPr txBox="1"/>
          <p:nvPr/>
        </p:nvSpPr>
        <p:spPr>
          <a:xfrm>
            <a:off x="4724400" y="4183062"/>
            <a:ext cx="10144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STAB TRIM</a:t>
            </a:r>
            <a:endParaRPr/>
          </a:p>
        </p:txBody>
      </p:sp>
      <p:sp>
        <p:nvSpPr>
          <p:cNvPr id="2176" name="Google Shape;2176;p52"/>
          <p:cNvSpPr/>
          <p:nvPr/>
        </p:nvSpPr>
        <p:spPr>
          <a:xfrm>
            <a:off x="5829300" y="2816225"/>
            <a:ext cx="406400" cy="1616075"/>
          </a:xfrm>
          <a:custGeom>
            <a:rect b="b" l="l" r="r" t="t"/>
            <a:pathLst>
              <a:path extrusionOk="0" h="1480" w="256">
                <a:moveTo>
                  <a:pt x="0" y="1480"/>
                </a:moveTo>
                <a:lnTo>
                  <a:pt x="0" y="0"/>
                </a:lnTo>
                <a:lnTo>
                  <a:pt x="256" y="0"/>
                </a:lnTo>
              </a:path>
            </a:pathLst>
          </a:cu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77" name="Google Shape;2177;p52"/>
          <p:cNvSpPr txBox="1"/>
          <p:nvPr/>
        </p:nvSpPr>
        <p:spPr>
          <a:xfrm>
            <a:off x="6959600" y="4195762"/>
            <a:ext cx="10144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STAB TRIM</a:t>
            </a:r>
            <a:endParaRPr/>
          </a:p>
        </p:txBody>
      </p:sp>
      <p:sp>
        <p:nvSpPr>
          <p:cNvPr id="2178" name="Google Shape;2178;p52"/>
          <p:cNvSpPr/>
          <p:nvPr/>
        </p:nvSpPr>
        <p:spPr>
          <a:xfrm flipH="1">
            <a:off x="6375400" y="2806700"/>
            <a:ext cx="406400" cy="1625600"/>
          </a:xfrm>
          <a:custGeom>
            <a:rect b="b" l="l" r="r" t="t"/>
            <a:pathLst>
              <a:path extrusionOk="0" h="1480" w="256">
                <a:moveTo>
                  <a:pt x="0" y="1480"/>
                </a:moveTo>
                <a:lnTo>
                  <a:pt x="0" y="0"/>
                </a:lnTo>
                <a:lnTo>
                  <a:pt x="256" y="0"/>
                </a:lnTo>
              </a:path>
            </a:pathLst>
          </a:cu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79" name="Google Shape;2179;p52"/>
          <p:cNvSpPr txBox="1"/>
          <p:nvPr/>
        </p:nvSpPr>
        <p:spPr>
          <a:xfrm>
            <a:off x="5661025" y="4405312"/>
            <a:ext cx="320675" cy="376237"/>
          </a:xfrm>
          <a:prstGeom prst="rect">
            <a:avLst/>
          </a:prstGeom>
          <a:solidFill>
            <a:srgbClr val="FFCC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a:t>
            </a:r>
            <a:endParaRPr/>
          </a:p>
        </p:txBody>
      </p:sp>
      <p:grpSp>
        <p:nvGrpSpPr>
          <p:cNvPr id="2180" name="Google Shape;2180;p52"/>
          <p:cNvGrpSpPr/>
          <p:nvPr/>
        </p:nvGrpSpPr>
        <p:grpSpPr>
          <a:xfrm rot="-5400000">
            <a:off x="5783262" y="4916487"/>
            <a:ext cx="165100" cy="327025"/>
            <a:chOff x="5567362" y="4522787"/>
            <a:chExt cx="165100" cy="327025"/>
          </a:xfrm>
        </p:grpSpPr>
        <p:sp>
          <p:nvSpPr>
            <p:cNvPr id="2181" name="Google Shape;2181;p52"/>
            <p:cNvSpPr/>
            <p:nvPr/>
          </p:nvSpPr>
          <p:spPr>
            <a:xfrm>
              <a:off x="5605462" y="4656137"/>
              <a:ext cx="88900" cy="193675"/>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82" name="Google Shape;2182;p52"/>
            <p:cNvSpPr/>
            <p:nvPr/>
          </p:nvSpPr>
          <p:spPr>
            <a:xfrm>
              <a:off x="5567362" y="4522787"/>
              <a:ext cx="165100" cy="241300"/>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183" name="Google Shape;2183;p52"/>
          <p:cNvGrpSpPr/>
          <p:nvPr/>
        </p:nvGrpSpPr>
        <p:grpSpPr>
          <a:xfrm flipH="1" rot="5400000">
            <a:off x="6672262" y="4916487"/>
            <a:ext cx="165100" cy="327025"/>
            <a:chOff x="5567362" y="4522787"/>
            <a:chExt cx="165100" cy="327025"/>
          </a:xfrm>
        </p:grpSpPr>
        <p:sp>
          <p:nvSpPr>
            <p:cNvPr id="2184" name="Google Shape;2184;p52"/>
            <p:cNvSpPr/>
            <p:nvPr/>
          </p:nvSpPr>
          <p:spPr>
            <a:xfrm>
              <a:off x="5605462" y="4656137"/>
              <a:ext cx="88900" cy="193675"/>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85" name="Google Shape;2185;p52"/>
            <p:cNvSpPr/>
            <p:nvPr/>
          </p:nvSpPr>
          <p:spPr>
            <a:xfrm>
              <a:off x="5567362" y="4522787"/>
              <a:ext cx="165100" cy="241300"/>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186" name="Google Shape;2186;p52"/>
          <p:cNvGrpSpPr/>
          <p:nvPr/>
        </p:nvGrpSpPr>
        <p:grpSpPr>
          <a:xfrm>
            <a:off x="6064250" y="2501900"/>
            <a:ext cx="471487" cy="635000"/>
            <a:chOff x="447675" y="3543300"/>
            <a:chExt cx="819150" cy="1104900"/>
          </a:xfrm>
        </p:grpSpPr>
        <p:sp>
          <p:nvSpPr>
            <p:cNvPr id="2187" name="Google Shape;2187;p52"/>
            <p:cNvSpPr/>
            <p:nvPr/>
          </p:nvSpPr>
          <p:spPr>
            <a:xfrm>
              <a:off x="447675" y="3543300"/>
              <a:ext cx="819150" cy="1104900"/>
            </a:xfrm>
            <a:prstGeom prst="roundRect">
              <a:avLst>
                <a:gd fmla="val 2618" name="adj"/>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88" name="Google Shape;2188;p52"/>
            <p:cNvSpPr/>
            <p:nvPr/>
          </p:nvSpPr>
          <p:spPr>
            <a:xfrm>
              <a:off x="495300" y="3600450"/>
              <a:ext cx="733425" cy="990600"/>
            </a:xfrm>
            <a:prstGeom prst="roundRect">
              <a:avLst>
                <a:gd fmla="val 2618" name="adj"/>
              </a:avLst>
            </a:prstGeom>
            <a:gradFill>
              <a:gsLst>
                <a:gs pos="0">
                  <a:srgbClr val="4D4D4D"/>
                </a:gs>
                <a:gs pos="50000">
                  <a:srgbClr val="363636"/>
                </a:gs>
                <a:gs pos="100000">
                  <a:srgbClr val="4D4D4D"/>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189" name="Google Shape;2189;p52"/>
            <p:cNvGrpSpPr/>
            <p:nvPr/>
          </p:nvGrpSpPr>
          <p:grpSpPr>
            <a:xfrm>
              <a:off x="876300" y="3667125"/>
              <a:ext cx="257175" cy="847725"/>
              <a:chOff x="1581150" y="3819525"/>
              <a:chExt cx="257175" cy="847725"/>
            </a:xfrm>
          </p:grpSpPr>
          <p:sp>
            <p:nvSpPr>
              <p:cNvPr id="2190" name="Google Shape;2190;p52"/>
              <p:cNvSpPr/>
              <p:nvPr/>
            </p:nvSpPr>
            <p:spPr>
              <a:xfrm>
                <a:off x="1590675" y="38195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91" name="Google Shape;2191;p52"/>
              <p:cNvSpPr/>
              <p:nvPr/>
            </p:nvSpPr>
            <p:spPr>
              <a:xfrm>
                <a:off x="1590675" y="42386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92" name="Google Shape;2192;p52"/>
              <p:cNvSpPr/>
              <p:nvPr/>
            </p:nvSpPr>
            <p:spPr>
              <a:xfrm>
                <a:off x="1581150" y="4191000"/>
                <a:ext cx="257175" cy="104775"/>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93" name="Google Shape;2193;p52"/>
              <p:cNvSpPr/>
              <p:nvPr/>
            </p:nvSpPr>
            <p:spPr>
              <a:xfrm>
                <a:off x="1590675" y="4181475"/>
                <a:ext cx="247650" cy="114300"/>
              </a:xfrm>
              <a:prstGeom prst="rect">
                <a:avLst/>
              </a:pr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194" name="Google Shape;2194;p52"/>
            <p:cNvGrpSpPr/>
            <p:nvPr/>
          </p:nvGrpSpPr>
          <p:grpSpPr>
            <a:xfrm>
              <a:off x="571500" y="3667125"/>
              <a:ext cx="257175" cy="847725"/>
              <a:chOff x="1581150" y="3819525"/>
              <a:chExt cx="257175" cy="847725"/>
            </a:xfrm>
          </p:grpSpPr>
          <p:sp>
            <p:nvSpPr>
              <p:cNvPr id="2195" name="Google Shape;2195;p52"/>
              <p:cNvSpPr/>
              <p:nvPr/>
            </p:nvSpPr>
            <p:spPr>
              <a:xfrm>
                <a:off x="1590675" y="38195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96" name="Google Shape;2196;p52"/>
              <p:cNvSpPr/>
              <p:nvPr/>
            </p:nvSpPr>
            <p:spPr>
              <a:xfrm>
                <a:off x="1590675" y="42386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97" name="Google Shape;2197;p52"/>
              <p:cNvSpPr/>
              <p:nvPr/>
            </p:nvSpPr>
            <p:spPr>
              <a:xfrm>
                <a:off x="1581150" y="4191000"/>
                <a:ext cx="257175" cy="104775"/>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98" name="Google Shape;2198;p52"/>
              <p:cNvSpPr/>
              <p:nvPr/>
            </p:nvSpPr>
            <p:spPr>
              <a:xfrm>
                <a:off x="1590675" y="4181475"/>
                <a:ext cx="247650" cy="114300"/>
              </a:xfrm>
              <a:prstGeom prst="rect">
                <a:avLst/>
              </a:pr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sp>
        <p:nvSpPr>
          <p:cNvPr id="2199" name="Google Shape;2199;p52"/>
          <p:cNvSpPr txBox="1"/>
          <p:nvPr/>
        </p:nvSpPr>
        <p:spPr>
          <a:xfrm>
            <a:off x="2376487" y="3798887"/>
            <a:ext cx="2373312" cy="822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If you engage the autopilot</a:t>
            </a:r>
            <a:endParaRPr/>
          </a:p>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or manually trim the aircraft</a:t>
            </a:r>
            <a:endParaRPr/>
          </a:p>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the SPEED STABILITY system is inhibited</a:t>
            </a:r>
            <a:endParaRPr/>
          </a:p>
        </p:txBody>
      </p:sp>
      <p:sp>
        <p:nvSpPr>
          <p:cNvPr id="2200" name="Google Shape;2200;p52"/>
          <p:cNvSpPr/>
          <p:nvPr/>
        </p:nvSpPr>
        <p:spPr>
          <a:xfrm>
            <a:off x="2919412" y="1289050"/>
            <a:ext cx="2503487" cy="201612"/>
          </a:xfrm>
          <a:prstGeom prst="rect">
            <a:avLst/>
          </a:prstGeom>
          <a:solidFill>
            <a:srgbClr val="FFCC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01" name="Google Shape;2201;p52"/>
          <p:cNvSpPr txBox="1"/>
          <p:nvPr/>
        </p:nvSpPr>
        <p:spPr>
          <a:xfrm>
            <a:off x="561975" y="1023937"/>
            <a:ext cx="8059737"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An independent system adjusts the stabiliser to improve the low speed handling characteristics of the aircraft. This is called the </a:t>
            </a:r>
            <a:r>
              <a:rPr b="1" i="0" lang="en-US" sz="1400" u="none">
                <a:solidFill>
                  <a:srgbClr val="000000"/>
                </a:solidFill>
                <a:latin typeface="Arial"/>
                <a:ea typeface="Arial"/>
                <a:cs typeface="Arial"/>
                <a:sym typeface="Arial"/>
              </a:rPr>
              <a:t>SPEED STABILITY  SYSTEM</a:t>
            </a:r>
            <a:r>
              <a:rPr b="0" i="0" lang="en-US" sz="1400" u="none">
                <a:solidFill>
                  <a:srgbClr val="000000"/>
                </a:solidFill>
                <a:latin typeface="Arial"/>
                <a:ea typeface="Arial"/>
                <a:cs typeface="Arial"/>
                <a:sym typeface="Arial"/>
              </a:rPr>
              <a:t>.</a:t>
            </a:r>
            <a:endParaRPr/>
          </a:p>
        </p:txBody>
      </p:sp>
      <p:grpSp>
        <p:nvGrpSpPr>
          <p:cNvPr id="2202" name="Google Shape;2202;p52"/>
          <p:cNvGrpSpPr/>
          <p:nvPr/>
        </p:nvGrpSpPr>
        <p:grpSpPr>
          <a:xfrm>
            <a:off x="458787" y="2306637"/>
            <a:ext cx="1876425" cy="904875"/>
            <a:chOff x="800100" y="1123950"/>
            <a:chExt cx="1876425" cy="904875"/>
          </a:xfrm>
        </p:grpSpPr>
        <p:sp>
          <p:nvSpPr>
            <p:cNvPr id="2203" name="Google Shape;2203;p52"/>
            <p:cNvSpPr/>
            <p:nvPr/>
          </p:nvSpPr>
          <p:spPr>
            <a:xfrm>
              <a:off x="800100" y="1123950"/>
              <a:ext cx="1876425" cy="904875"/>
            </a:xfrm>
            <a:prstGeom prst="rect">
              <a:avLst/>
            </a:prstGeom>
            <a:solidFill>
              <a:srgbClr val="8D8A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04" name="Google Shape;2204;p52"/>
            <p:cNvSpPr/>
            <p:nvPr/>
          </p:nvSpPr>
          <p:spPr>
            <a:xfrm>
              <a:off x="1541462"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05" name="Google Shape;2205;p52"/>
            <p:cNvSpPr/>
            <p:nvPr/>
          </p:nvSpPr>
          <p:spPr>
            <a:xfrm>
              <a:off x="1509712"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06" name="Google Shape;2206;p52"/>
            <p:cNvSpPr txBox="1"/>
            <p:nvPr/>
          </p:nvSpPr>
          <p:spPr>
            <a:xfrm>
              <a:off x="1501775"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CMD</a:t>
              </a:r>
              <a:endParaRPr/>
            </a:p>
          </p:txBody>
        </p:sp>
        <p:sp>
          <p:nvSpPr>
            <p:cNvPr id="2207" name="Google Shape;2207;p52"/>
            <p:cNvSpPr/>
            <p:nvPr/>
          </p:nvSpPr>
          <p:spPr>
            <a:xfrm>
              <a:off x="2052637"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08" name="Google Shape;2208;p52"/>
            <p:cNvSpPr/>
            <p:nvPr/>
          </p:nvSpPr>
          <p:spPr>
            <a:xfrm>
              <a:off x="2020887"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09" name="Google Shape;2209;p52"/>
            <p:cNvSpPr txBox="1"/>
            <p:nvPr/>
          </p:nvSpPr>
          <p:spPr>
            <a:xfrm>
              <a:off x="2000250"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CMD</a:t>
              </a:r>
              <a:endParaRPr/>
            </a:p>
          </p:txBody>
        </p:sp>
        <p:sp>
          <p:nvSpPr>
            <p:cNvPr id="2210" name="Google Shape;2210;p52"/>
            <p:cNvSpPr/>
            <p:nvPr/>
          </p:nvSpPr>
          <p:spPr>
            <a:xfrm>
              <a:off x="1019175"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11" name="Google Shape;2211;p52"/>
            <p:cNvSpPr/>
            <p:nvPr/>
          </p:nvSpPr>
          <p:spPr>
            <a:xfrm>
              <a:off x="987425"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12" name="Google Shape;2212;p52"/>
            <p:cNvSpPr txBox="1"/>
            <p:nvPr/>
          </p:nvSpPr>
          <p:spPr>
            <a:xfrm>
              <a:off x="979487"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CMD</a:t>
              </a:r>
              <a:endParaRPr/>
            </a:p>
          </p:txBody>
        </p:sp>
        <p:sp>
          <p:nvSpPr>
            <p:cNvPr id="2213" name="Google Shape;2213;p52"/>
            <p:cNvSpPr/>
            <p:nvPr/>
          </p:nvSpPr>
          <p:spPr>
            <a:xfrm>
              <a:off x="1038225" y="1812925"/>
              <a:ext cx="311150" cy="77787"/>
            </a:xfrm>
            <a:prstGeom prst="rect">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14" name="Google Shape;2214;p52"/>
            <p:cNvSpPr txBox="1"/>
            <p:nvPr/>
          </p:nvSpPr>
          <p:spPr>
            <a:xfrm>
              <a:off x="1246187" y="1144587"/>
              <a:ext cx="9017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Arial"/>
                <a:buNone/>
              </a:pPr>
              <a:r>
                <a:rPr b="1" i="0" lang="en-US" sz="900" u="none">
                  <a:solidFill>
                    <a:schemeClr val="dk1"/>
                  </a:solidFill>
                  <a:latin typeface="Arial"/>
                  <a:ea typeface="Arial"/>
                  <a:cs typeface="Arial"/>
                  <a:sym typeface="Arial"/>
                </a:rPr>
                <a:t>A/P ENGAGE</a:t>
              </a:r>
              <a:endParaRPr/>
            </a:p>
          </p:txBody>
        </p:sp>
        <p:sp>
          <p:nvSpPr>
            <p:cNvPr id="2215" name="Google Shape;2215;p52"/>
            <p:cNvSpPr txBox="1"/>
            <p:nvPr/>
          </p:nvSpPr>
          <p:spPr>
            <a:xfrm>
              <a:off x="1039812" y="1308100"/>
              <a:ext cx="13081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Arial"/>
                <a:buNone/>
              </a:pPr>
              <a:r>
                <a:rPr b="1" i="0" lang="en-US" sz="900" u="none">
                  <a:solidFill>
                    <a:schemeClr val="dk1"/>
                  </a:solidFill>
                  <a:latin typeface="Arial"/>
                  <a:ea typeface="Arial"/>
                  <a:cs typeface="Arial"/>
                  <a:sym typeface="Arial"/>
                </a:rPr>
                <a:t>L              C              R</a:t>
              </a:r>
              <a:endParaRPr/>
            </a:p>
          </p:txBody>
        </p:sp>
        <p:sp>
          <p:nvSpPr>
            <p:cNvPr id="2216" name="Google Shape;2216;p52"/>
            <p:cNvSpPr/>
            <p:nvPr/>
          </p:nvSpPr>
          <p:spPr>
            <a:xfrm>
              <a:off x="2116137" y="1274762"/>
              <a:ext cx="327025" cy="98425"/>
            </a:xfrm>
            <a:custGeom>
              <a:rect b="b" l="l" r="r" t="t"/>
              <a:pathLst>
                <a:path extrusionOk="0" h="54" w="252">
                  <a:moveTo>
                    <a:pt x="0" y="0"/>
                  </a:moveTo>
                  <a:lnTo>
                    <a:pt x="174" y="0"/>
                  </a:lnTo>
                  <a:lnTo>
                    <a:pt x="252" y="54"/>
                  </a:lnTo>
                </a:path>
              </a:pathLst>
            </a:custGeom>
            <a:noFill/>
            <a:ln cap="flat" cmpd="sng" w="190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17" name="Google Shape;2217;p52"/>
            <p:cNvSpPr/>
            <p:nvPr/>
          </p:nvSpPr>
          <p:spPr>
            <a:xfrm flipH="1">
              <a:off x="941387" y="1296987"/>
              <a:ext cx="327025" cy="98425"/>
            </a:xfrm>
            <a:custGeom>
              <a:rect b="b" l="l" r="r" t="t"/>
              <a:pathLst>
                <a:path extrusionOk="0" h="54" w="252">
                  <a:moveTo>
                    <a:pt x="0" y="0"/>
                  </a:moveTo>
                  <a:lnTo>
                    <a:pt x="174" y="0"/>
                  </a:lnTo>
                  <a:lnTo>
                    <a:pt x="252" y="54"/>
                  </a:lnTo>
                </a:path>
              </a:pathLst>
            </a:custGeom>
            <a:noFill/>
            <a:ln cap="flat" cmpd="sng" w="190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218" name="Google Shape;2218;p52"/>
            <p:cNvGrpSpPr/>
            <p:nvPr/>
          </p:nvGrpSpPr>
          <p:grpSpPr>
            <a:xfrm rot="1800000">
              <a:off x="2492375" y="1417637"/>
              <a:ext cx="139700" cy="141287"/>
              <a:chOff x="5781675" y="3248025"/>
              <a:chExt cx="152400" cy="152400"/>
            </a:xfrm>
          </p:grpSpPr>
          <p:sp>
            <p:nvSpPr>
              <p:cNvPr id="2219" name="Google Shape;2219;p52"/>
              <p:cNvSpPr/>
              <p:nvPr/>
            </p:nvSpPr>
            <p:spPr>
              <a:xfrm>
                <a:off x="5781675" y="3248025"/>
                <a:ext cx="152400" cy="152400"/>
              </a:xfrm>
              <a:prstGeom prst="ellipse">
                <a:avLst/>
              </a:prstGeom>
              <a:gradFill>
                <a:gsLst>
                  <a:gs pos="0">
                    <a:srgbClr val="8D8A5F"/>
                  </a:gs>
                  <a:gs pos="100000">
                    <a:srgbClr val="75724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20" name="Google Shape;2220;p52"/>
              <p:cNvSpPr/>
              <p:nvPr/>
            </p:nvSpPr>
            <p:spPr>
              <a:xfrm>
                <a:off x="5810250" y="3286125"/>
                <a:ext cx="98425" cy="85725"/>
              </a:xfrm>
              <a:prstGeom prst="star4">
                <a:avLst>
                  <a:gd fmla="val 12500" name="adj"/>
                </a:avLst>
              </a:prstGeom>
              <a:noFill/>
              <a:ln cap="flat" cmpd="sng" w="9525">
                <a:solidFill>
                  <a:srgbClr val="3333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2221" name="Google Shape;2221;p52"/>
            <p:cNvSpPr/>
            <p:nvPr/>
          </p:nvSpPr>
          <p:spPr>
            <a:xfrm>
              <a:off x="1558925" y="1812925"/>
              <a:ext cx="311150" cy="77787"/>
            </a:xfrm>
            <a:prstGeom prst="rect">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22" name="Google Shape;2222;p52"/>
            <p:cNvSpPr/>
            <p:nvPr/>
          </p:nvSpPr>
          <p:spPr>
            <a:xfrm>
              <a:off x="2066925" y="1812925"/>
              <a:ext cx="311150" cy="777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223" name="Google Shape;2223;p52"/>
          <p:cNvGrpSpPr/>
          <p:nvPr/>
        </p:nvGrpSpPr>
        <p:grpSpPr>
          <a:xfrm>
            <a:off x="3251200" y="2754312"/>
            <a:ext cx="2214562" cy="446087"/>
            <a:chOff x="3251200" y="2754312"/>
            <a:chExt cx="2214562" cy="446087"/>
          </a:xfrm>
        </p:grpSpPr>
        <p:sp>
          <p:nvSpPr>
            <p:cNvPr id="2224" name="Google Shape;2224;p52"/>
            <p:cNvSpPr/>
            <p:nvPr/>
          </p:nvSpPr>
          <p:spPr>
            <a:xfrm>
              <a:off x="3260725" y="2754312"/>
              <a:ext cx="2205037" cy="446087"/>
            </a:xfrm>
            <a:prstGeom prst="rect">
              <a:avLst/>
            </a:prstGeom>
            <a:solidFill>
              <a:srgbClr val="FFCC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25" name="Google Shape;2225;p52"/>
            <p:cNvSpPr txBox="1"/>
            <p:nvPr/>
          </p:nvSpPr>
          <p:spPr>
            <a:xfrm>
              <a:off x="3251200" y="2838450"/>
              <a:ext cx="220186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SPEED STABILITY SYSTEM</a:t>
              </a:r>
              <a:endParaRPr/>
            </a:p>
          </p:txBody>
        </p:sp>
      </p:grpSp>
      <p:sp>
        <p:nvSpPr>
          <p:cNvPr id="2226" name="Google Shape;2226;p52"/>
          <p:cNvSpPr/>
          <p:nvPr/>
        </p:nvSpPr>
        <p:spPr>
          <a:xfrm>
            <a:off x="4381500" y="3200400"/>
            <a:ext cx="1776412" cy="985837"/>
          </a:xfrm>
          <a:custGeom>
            <a:rect b="b" l="l" r="r" t="t"/>
            <a:pathLst>
              <a:path extrusionOk="0" h="553" w="1265">
                <a:moveTo>
                  <a:pt x="7" y="0"/>
                </a:moveTo>
                <a:lnTo>
                  <a:pt x="0" y="258"/>
                </a:lnTo>
                <a:lnTo>
                  <a:pt x="1265" y="258"/>
                </a:lnTo>
                <a:lnTo>
                  <a:pt x="1265" y="553"/>
                </a:lnTo>
              </a:path>
            </a:pathLst>
          </a:custGeom>
          <a:no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27" name="Google Shape;2227;p52"/>
          <p:cNvSpPr txBox="1"/>
          <p:nvPr/>
        </p:nvSpPr>
        <p:spPr>
          <a:xfrm>
            <a:off x="6613525" y="4392612"/>
            <a:ext cx="333375" cy="376237"/>
          </a:xfrm>
          <a:prstGeom prst="rect">
            <a:avLst/>
          </a:prstGeom>
          <a:solidFill>
            <a:srgbClr val="FFCC00"/>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800"/>
              <a:buFont typeface="Arial"/>
              <a:buNone/>
            </a:pPr>
            <a:r>
              <a:rPr b="0" i="0" lang="en-US" sz="1800" u="none">
                <a:solidFill>
                  <a:srgbClr val="000066"/>
                </a:solidFill>
                <a:latin typeface="Arial"/>
                <a:ea typeface="Arial"/>
                <a:cs typeface="Arial"/>
                <a:sym typeface="Arial"/>
              </a:rPr>
              <a:t>B</a:t>
            </a:r>
            <a:endParaRPr/>
          </a:p>
        </p:txBody>
      </p:sp>
      <p:sp>
        <p:nvSpPr>
          <p:cNvPr id="2228" name="Google Shape;2228;p52"/>
          <p:cNvSpPr/>
          <p:nvPr/>
        </p:nvSpPr>
        <p:spPr>
          <a:xfrm flipH="1">
            <a:off x="6457950" y="3208337"/>
            <a:ext cx="1536700" cy="950912"/>
          </a:xfrm>
          <a:custGeom>
            <a:rect b="b" l="l" r="r" t="t"/>
            <a:pathLst>
              <a:path extrusionOk="0" h="553" w="1265">
                <a:moveTo>
                  <a:pt x="7" y="0"/>
                </a:moveTo>
                <a:lnTo>
                  <a:pt x="0" y="258"/>
                </a:lnTo>
                <a:lnTo>
                  <a:pt x="1265" y="258"/>
                </a:lnTo>
                <a:lnTo>
                  <a:pt x="1265" y="553"/>
                </a:lnTo>
              </a:path>
            </a:pathLst>
          </a:custGeom>
          <a:noFill/>
          <a:ln cap="flat" cmpd="sng" w="19050">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29" name="Google Shape;2229;p52"/>
          <p:cNvSpPr/>
          <p:nvPr/>
        </p:nvSpPr>
        <p:spPr>
          <a:xfrm rot="5400000">
            <a:off x="6177756" y="3904456"/>
            <a:ext cx="217487" cy="758825"/>
          </a:xfrm>
          <a:prstGeom prst="leftBracket">
            <a:avLst>
              <a:gd fmla="val 0" name="adj"/>
            </a:avLst>
          </a:prstGeom>
          <a:noFill/>
          <a:ln cap="flat" cmpd="sng" w="2857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30" name="Google Shape;2230;p52"/>
          <p:cNvSpPr/>
          <p:nvPr/>
        </p:nvSpPr>
        <p:spPr>
          <a:xfrm>
            <a:off x="7083425" y="2754312"/>
            <a:ext cx="1782762" cy="446087"/>
          </a:xfrm>
          <a:prstGeom prst="rect">
            <a:avLst/>
          </a:prstGeom>
          <a:solidFill>
            <a:srgbClr val="FFCC00"/>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31" name="Google Shape;2231;p52"/>
          <p:cNvSpPr txBox="1"/>
          <p:nvPr/>
        </p:nvSpPr>
        <p:spPr>
          <a:xfrm>
            <a:off x="7124700" y="2851150"/>
            <a:ext cx="17256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MACH TRIM SYSTEM</a:t>
            </a:r>
            <a:endParaRPr/>
          </a:p>
        </p:txBody>
      </p:sp>
      <p:cxnSp>
        <p:nvCxnSpPr>
          <p:cNvPr id="2232" name="Google Shape;2232;p52"/>
          <p:cNvCxnSpPr/>
          <p:nvPr/>
        </p:nvCxnSpPr>
        <p:spPr>
          <a:xfrm rot="10800000">
            <a:off x="460933" y="4445133"/>
            <a:ext cx="1403700" cy="21900"/>
          </a:xfrm>
          <a:prstGeom prst="curvedConnector2">
            <a:avLst/>
          </a:prstGeom>
          <a:noFill/>
          <a:ln cap="flat" cmpd="sng" w="9525">
            <a:solidFill>
              <a:srgbClr val="000000"/>
            </a:solidFill>
            <a:prstDash val="solid"/>
            <a:miter lim="800000"/>
            <a:headEnd len="med" w="med" type="none"/>
            <a:tailEnd len="med" w="med" type="triangle"/>
          </a:ln>
        </p:spPr>
      </p:cxnSp>
      <p:cxnSp>
        <p:nvCxnSpPr>
          <p:cNvPr id="2233" name="Google Shape;2233;p52"/>
          <p:cNvCxnSpPr/>
          <p:nvPr/>
        </p:nvCxnSpPr>
        <p:spPr>
          <a:xfrm flipH="1" rot="-5400000">
            <a:off x="2102569" y="3037633"/>
            <a:ext cx="797100" cy="615900"/>
          </a:xfrm>
          <a:prstGeom prst="curvedConnector2">
            <a:avLst/>
          </a:prstGeom>
          <a:noFill/>
          <a:ln cap="flat" cmpd="sng" w="9525">
            <a:solidFill>
              <a:srgbClr val="000000"/>
            </a:solidFill>
            <a:prstDash val="solid"/>
            <a:miter lim="800000"/>
            <a:headEnd len="med" w="med" type="none"/>
            <a:tailEnd len="med" w="med" type="triangle"/>
          </a:ln>
        </p:spPr>
      </p:cxnSp>
      <p:sp>
        <p:nvSpPr>
          <p:cNvPr id="2234" name="Google Shape;2234;p52"/>
          <p:cNvSpPr txBox="1"/>
          <p:nvPr/>
        </p:nvSpPr>
        <p:spPr>
          <a:xfrm rot="-2220000">
            <a:off x="696912" y="3681412"/>
            <a:ext cx="1519237" cy="395287"/>
          </a:xfrm>
          <a:prstGeom prst="rect">
            <a:avLst/>
          </a:prstGeom>
          <a:solidFill>
            <a:srgbClr val="C0C0C0">
              <a:alpha val="50980"/>
            </a:srgbClr>
          </a:solid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INHIBITED</a:t>
            </a:r>
            <a:endParaRPr/>
          </a:p>
        </p:txBody>
      </p:sp>
      <p:sp>
        <p:nvSpPr>
          <p:cNvPr id="2235" name="Google Shape;2235;p52"/>
          <p:cNvSpPr txBox="1"/>
          <p:nvPr/>
        </p:nvSpPr>
        <p:spPr>
          <a:xfrm>
            <a:off x="571500" y="1516062"/>
            <a:ext cx="4746625"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Information comes from the Angle of Attack sensor (body angle)</a:t>
            </a:r>
            <a:endParaRPr/>
          </a:p>
        </p:txBody>
      </p:sp>
    </p:spTree>
  </p:cSld>
  <p:clrMapOvr>
    <a:masterClrMapping/>
  </p:clrMapOvr>
  <p:transition spd="med">
    <p:fade thruBlk="1"/>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239" name="Shape 2239"/>
        <p:cNvGrpSpPr/>
        <p:nvPr/>
      </p:nvGrpSpPr>
      <p:grpSpPr>
        <a:xfrm>
          <a:off x="0" y="0"/>
          <a:ext cx="0" cy="0"/>
          <a:chOff x="0" y="0"/>
          <a:chExt cx="0" cy="0"/>
        </a:xfrm>
      </p:grpSpPr>
      <p:sp>
        <p:nvSpPr>
          <p:cNvPr id="2240" name="Google Shape;2240;p53"/>
          <p:cNvSpPr txBox="1"/>
          <p:nvPr>
            <p:ph idx="4294967295" type="title"/>
          </p:nvPr>
        </p:nvSpPr>
        <p:spPr>
          <a:xfrm>
            <a:off x="71437" y="87312"/>
            <a:ext cx="8964612" cy="533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cap="none" strike="noStrike">
                <a:solidFill>
                  <a:srgbClr val="000000"/>
                </a:solidFill>
                <a:latin typeface="Arial Narrow"/>
                <a:ea typeface="Arial Narrow"/>
                <a:cs typeface="Arial Narrow"/>
                <a:sym typeface="Arial Narrow"/>
              </a:rPr>
              <a:t>DISADVANTAGES OF A T-TAIL – AGGRAVATED PRE STALL PITCH UP</a:t>
            </a:r>
            <a:endParaRPr/>
          </a:p>
        </p:txBody>
      </p:sp>
      <p:pic>
        <p:nvPicPr>
          <p:cNvPr id="2241" name="Google Shape;2241;p53"/>
          <p:cNvPicPr preferRelativeResize="0"/>
          <p:nvPr/>
        </p:nvPicPr>
        <p:blipFill rotWithShape="1">
          <a:blip r:embed="rId3">
            <a:alphaModFix/>
          </a:blip>
          <a:srcRect b="0" l="0" r="0" t="0"/>
          <a:stretch/>
        </p:blipFill>
        <p:spPr>
          <a:xfrm>
            <a:off x="1365250" y="2390775"/>
            <a:ext cx="6408737" cy="4473575"/>
          </a:xfrm>
          <a:prstGeom prst="rect">
            <a:avLst/>
          </a:prstGeom>
          <a:noFill/>
          <a:ln>
            <a:noFill/>
          </a:ln>
        </p:spPr>
      </p:pic>
      <p:sp>
        <p:nvSpPr>
          <p:cNvPr id="2242" name="Google Shape;2242;p53"/>
          <p:cNvSpPr txBox="1"/>
          <p:nvPr/>
        </p:nvSpPr>
        <p:spPr>
          <a:xfrm>
            <a:off x="15875" y="617537"/>
            <a:ext cx="9236075" cy="2219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 tail designs accommodated 3 engine configurations, keeping the horizontal stabiliser above the engines. The rear mounted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engines presented design opportunities for cleaner, more efficient wings.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High body angles placed horizontal stabilisers and control surfaces in pre stall turbulence and wing downwash. Concentration of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lift coefficient at the wing root aggravated downwash, accelerating pitch up rates to levels uncontrollable by pilots; especially in consideration of reduced control effectiveness pre stall – this could lead to a potential deep / super stall with a high nose attitude.</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design is rarely if ever seen in contemporary aircraft.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ctr">
              <a:lnSpc>
                <a:spcPct val="100000"/>
              </a:lnSpc>
              <a:spcBef>
                <a:spcPts val="0"/>
              </a:spcBef>
              <a:spcAft>
                <a:spcPts val="0"/>
              </a:spcAft>
              <a:buNone/>
            </a:pPr>
            <a:r>
              <a:t/>
            </a:r>
            <a:endParaRPr b="1" i="0" sz="1400" u="none">
              <a:solidFill>
                <a:srgbClr val="000000"/>
              </a:solidFill>
              <a:latin typeface="Arial Narrow"/>
              <a:ea typeface="Arial Narrow"/>
              <a:cs typeface="Arial Narrow"/>
              <a:sym typeface="Arial Narrow"/>
            </a:endParaRPr>
          </a:p>
        </p:txBody>
      </p:sp>
    </p:spTree>
  </p:cSld>
  <p:clrMapOvr>
    <a:masterClrMapping/>
  </p:clrMapOvr>
  <p:transition spd="med">
    <p:fade thruBlk="1"/>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246" name="Shape 2246"/>
        <p:cNvGrpSpPr/>
        <p:nvPr/>
      </p:nvGrpSpPr>
      <p:grpSpPr>
        <a:xfrm>
          <a:off x="0" y="0"/>
          <a:ext cx="0" cy="0"/>
          <a:chOff x="0" y="0"/>
          <a:chExt cx="0" cy="0"/>
        </a:xfrm>
      </p:grpSpPr>
      <p:pic>
        <p:nvPicPr>
          <p:cNvPr id="2247" name="Google Shape;2247;p54"/>
          <p:cNvPicPr preferRelativeResize="0"/>
          <p:nvPr/>
        </p:nvPicPr>
        <p:blipFill rotWithShape="1">
          <a:blip r:embed="rId3">
            <a:alphaModFix/>
          </a:blip>
          <a:srcRect b="0" l="0" r="0" t="0"/>
          <a:stretch/>
        </p:blipFill>
        <p:spPr>
          <a:xfrm>
            <a:off x="1281112" y="1857375"/>
            <a:ext cx="6553200" cy="5002212"/>
          </a:xfrm>
          <a:prstGeom prst="rect">
            <a:avLst/>
          </a:prstGeom>
          <a:noFill/>
          <a:ln>
            <a:noFill/>
          </a:ln>
        </p:spPr>
      </p:pic>
      <p:sp>
        <p:nvSpPr>
          <p:cNvPr id="2248" name="Google Shape;2248;p54"/>
          <p:cNvSpPr txBox="1"/>
          <p:nvPr/>
        </p:nvSpPr>
        <p:spPr>
          <a:xfrm>
            <a:off x="71437" y="87312"/>
            <a:ext cx="8964612" cy="533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DISADVANTAGES OF A T-TAIL – AGGRAVATED PRE STALL PITCH UP</a:t>
            </a:r>
            <a:endParaRPr/>
          </a:p>
        </p:txBody>
      </p:sp>
      <p:sp>
        <p:nvSpPr>
          <p:cNvPr id="2249" name="Google Shape;2249;p54"/>
          <p:cNvSpPr txBox="1"/>
          <p:nvPr/>
        </p:nvSpPr>
        <p:spPr>
          <a:xfrm>
            <a:off x="-66675" y="546100"/>
            <a:ext cx="9297987" cy="13684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Modern jet transport aircraft all have a large long fuselage associated with aft C of G / lateral axis, and large fuselage area ahead of</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lateral axis –  vortices behind the fuselage at high body angles exacerbate existing swept wing pitch up tendencies by reducing</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airflow  over  the entire tailplane, thus reducing longitudinal and directional control effectiveness.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Tail mounted engines aggravate the aft centre of gravity problem and are more prone to turbulent fuselage wake and “flameout”.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a:t>
            </a:r>
            <a:endParaRPr/>
          </a:p>
        </p:txBody>
      </p:sp>
    </p:spTree>
  </p:cSld>
  <p:clrMapOvr>
    <a:masterClrMapping/>
  </p:clrMapOvr>
  <p:transition spd="med">
    <p:fade thruBlk="1"/>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254" name="Shape 2254"/>
        <p:cNvGrpSpPr/>
        <p:nvPr/>
      </p:nvGrpSpPr>
      <p:grpSpPr>
        <a:xfrm>
          <a:off x="0" y="0"/>
          <a:ext cx="0" cy="0"/>
          <a:chOff x="0" y="0"/>
          <a:chExt cx="0" cy="0"/>
        </a:xfrm>
      </p:grpSpPr>
      <p:pic>
        <p:nvPicPr>
          <p:cNvPr id="2255" name="Google Shape;2255;p55"/>
          <p:cNvPicPr preferRelativeResize="0"/>
          <p:nvPr/>
        </p:nvPicPr>
        <p:blipFill rotWithShape="1">
          <a:blip r:embed="rId3">
            <a:alphaModFix/>
          </a:blip>
          <a:srcRect b="0" l="0" r="0" t="0"/>
          <a:stretch/>
        </p:blipFill>
        <p:spPr>
          <a:xfrm>
            <a:off x="1663700" y="2500312"/>
            <a:ext cx="5946775" cy="4359275"/>
          </a:xfrm>
          <a:prstGeom prst="rect">
            <a:avLst/>
          </a:prstGeom>
          <a:noFill/>
          <a:ln>
            <a:noFill/>
          </a:ln>
        </p:spPr>
      </p:pic>
      <p:sp>
        <p:nvSpPr>
          <p:cNvPr id="2256" name="Google Shape;2256;p55"/>
          <p:cNvSpPr txBox="1"/>
          <p:nvPr/>
        </p:nvSpPr>
        <p:spPr>
          <a:xfrm>
            <a:off x="2378075" y="44450"/>
            <a:ext cx="4330700"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DEEP STALL  /  SUPER STALL</a:t>
            </a:r>
            <a:endParaRPr/>
          </a:p>
        </p:txBody>
      </p:sp>
      <p:sp>
        <p:nvSpPr>
          <p:cNvPr id="2257" name="Google Shape;2257;p55"/>
          <p:cNvSpPr txBox="1"/>
          <p:nvPr/>
        </p:nvSpPr>
        <p:spPr>
          <a:xfrm>
            <a:off x="-41275" y="582612"/>
            <a:ext cx="9429750" cy="15811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nose up pitching moment possibly associated with a “T- tail”, rear mounted engines, AND:</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swept wing / tip stalling and inward / forward centre of pressure movement;</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large area of fuselage under body ahead of the centre of gravity / lateral axis;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can result in acceleration of the nose up pitch moment to the point where it is irreversible even well before the aircraft fully stalls.     </a:t>
            </a:r>
            <a:endParaRPr/>
          </a:p>
        </p:txBody>
      </p:sp>
      <p:sp>
        <p:nvSpPr>
          <p:cNvPr id="2258" name="Google Shape;2258;p55"/>
          <p:cNvSpPr/>
          <p:nvPr/>
        </p:nvSpPr>
        <p:spPr>
          <a:xfrm>
            <a:off x="34925" y="11461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59" name="Google Shape;2259;p55"/>
          <p:cNvSpPr/>
          <p:nvPr/>
        </p:nvSpPr>
        <p:spPr>
          <a:xfrm>
            <a:off x="34925" y="15779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9" name="Shape 189"/>
        <p:cNvGrpSpPr/>
        <p:nvPr/>
      </p:nvGrpSpPr>
      <p:grpSpPr>
        <a:xfrm>
          <a:off x="0" y="0"/>
          <a:ext cx="0" cy="0"/>
          <a:chOff x="0" y="0"/>
          <a:chExt cx="0" cy="0"/>
        </a:xfrm>
      </p:grpSpPr>
      <p:sp>
        <p:nvSpPr>
          <p:cNvPr id="190" name="Google Shape;190;p11"/>
          <p:cNvSpPr txBox="1"/>
          <p:nvPr>
            <p:ph idx="4294967295" type="title"/>
          </p:nvPr>
        </p:nvSpPr>
        <p:spPr>
          <a:xfrm>
            <a:off x="3419475" y="87312"/>
            <a:ext cx="2232025" cy="4619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cap="none" strike="noStrike">
                <a:solidFill>
                  <a:srgbClr val="000000"/>
                </a:solidFill>
                <a:latin typeface="Arial Narrow"/>
                <a:ea typeface="Arial Narrow"/>
                <a:cs typeface="Arial Narrow"/>
                <a:sym typeface="Arial Narrow"/>
              </a:rPr>
              <a:t>THE TAILPLANE</a:t>
            </a:r>
            <a:endParaRPr/>
          </a:p>
        </p:txBody>
      </p:sp>
      <p:pic>
        <p:nvPicPr>
          <p:cNvPr descr="717 tail" id="191" name="Google Shape;191;p11"/>
          <p:cNvPicPr preferRelativeResize="0"/>
          <p:nvPr/>
        </p:nvPicPr>
        <p:blipFill rotWithShape="1">
          <a:blip r:embed="rId3">
            <a:alphaModFix/>
          </a:blip>
          <a:srcRect b="0" l="0" r="0" t="0"/>
          <a:stretch/>
        </p:blipFill>
        <p:spPr>
          <a:xfrm>
            <a:off x="0" y="1938337"/>
            <a:ext cx="9144000" cy="4946650"/>
          </a:xfrm>
          <a:prstGeom prst="rect">
            <a:avLst/>
          </a:prstGeom>
          <a:noFill/>
          <a:ln>
            <a:noFill/>
          </a:ln>
        </p:spPr>
      </p:pic>
      <p:sp>
        <p:nvSpPr>
          <p:cNvPr id="192" name="Google Shape;192;p11"/>
          <p:cNvSpPr txBox="1"/>
          <p:nvPr/>
        </p:nvSpPr>
        <p:spPr>
          <a:xfrm>
            <a:off x="215900" y="590550"/>
            <a:ext cx="8820150" cy="1314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Shock wave mitigation is even more important on the tail than on the main wing  - </a:t>
            </a:r>
            <a:r>
              <a:rPr b="1" i="0" lang="en-US" sz="1600" u="sng">
                <a:solidFill>
                  <a:srgbClr val="000000"/>
                </a:solidFill>
                <a:latin typeface="Arial Narrow"/>
                <a:ea typeface="Arial Narrow"/>
                <a:cs typeface="Arial Narrow"/>
                <a:sym typeface="Arial Narrow"/>
              </a:rPr>
              <a:t>Mcrit needs to be higher</a:t>
            </a:r>
            <a:r>
              <a:rPr b="1" i="0" lang="en-US" sz="1600" u="none">
                <a:solidFill>
                  <a:srgbClr val="000000"/>
                </a:solidFill>
                <a:latin typeface="Arial Narrow"/>
                <a:ea typeface="Arial Narrow"/>
                <a:cs typeface="Arial Narrow"/>
                <a:sym typeface="Arial Narrow"/>
              </a:rPr>
              <a:t>,</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and a higher sweepback angle is therefore normally obvious.</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other methods of increasing  Mcrit on the main wing (such as thin aerofoils) can also be used on the tail.</a:t>
            </a:r>
            <a:r>
              <a:rPr b="1" i="0" lang="en-US" sz="1600" u="sng">
                <a:solidFill>
                  <a:srgbClr val="000000"/>
                </a:solidFill>
                <a:latin typeface="Arial Narrow"/>
                <a:ea typeface="Arial Narrow"/>
                <a:cs typeface="Arial Narrow"/>
                <a:sym typeface="Arial Narrow"/>
              </a:rPr>
              <a:t> </a:t>
            </a:r>
            <a:endParaRPr/>
          </a:p>
          <a:p>
            <a:pPr indent="0" lvl="0" marL="0" marR="0" rtl="0" algn="ctr">
              <a:lnSpc>
                <a:spcPct val="100000"/>
              </a:lnSpc>
              <a:spcBef>
                <a:spcPts val="0"/>
              </a:spcBef>
              <a:spcAft>
                <a:spcPts val="0"/>
              </a:spcAft>
              <a:buNone/>
            </a:pPr>
            <a:r>
              <a:t/>
            </a:r>
            <a:endParaRPr b="1" i="0" sz="1600" u="sng">
              <a:solidFill>
                <a:srgbClr val="000000"/>
              </a:solidFill>
              <a:latin typeface="Arial Narrow"/>
              <a:ea typeface="Arial Narrow"/>
              <a:cs typeface="Arial Narrow"/>
              <a:sym typeface="Arial Narrow"/>
            </a:endParaRPr>
          </a:p>
        </p:txBody>
      </p:sp>
      <p:sp>
        <p:nvSpPr>
          <p:cNvPr id="193" name="Google Shape;193;p11"/>
          <p:cNvSpPr txBox="1"/>
          <p:nvPr/>
        </p:nvSpPr>
        <p:spPr>
          <a:xfrm>
            <a:off x="10452100" y="600075"/>
            <a:ext cx="1841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4" name="Google Shape;194;p11"/>
          <p:cNvSpPr/>
          <p:nvPr/>
        </p:nvSpPr>
        <p:spPr>
          <a:xfrm>
            <a:off x="79375" y="75088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5" name="Google Shape;195;p11"/>
          <p:cNvSpPr/>
          <p:nvPr/>
        </p:nvSpPr>
        <p:spPr>
          <a:xfrm>
            <a:off x="79375" y="14716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263" name="Shape 2263"/>
        <p:cNvGrpSpPr/>
        <p:nvPr/>
      </p:nvGrpSpPr>
      <p:grpSpPr>
        <a:xfrm>
          <a:off x="0" y="0"/>
          <a:ext cx="0" cy="0"/>
          <a:chOff x="0" y="0"/>
          <a:chExt cx="0" cy="0"/>
        </a:xfrm>
      </p:grpSpPr>
      <p:sp>
        <p:nvSpPr>
          <p:cNvPr id="2264" name="Google Shape;2264;p56"/>
          <p:cNvSpPr txBox="1"/>
          <p:nvPr>
            <p:ph idx="4294967295" type="title"/>
          </p:nvPr>
        </p:nvSpPr>
        <p:spPr>
          <a:xfrm>
            <a:off x="2378075" y="44450"/>
            <a:ext cx="4330700"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cap="none" strike="noStrike">
                <a:solidFill>
                  <a:srgbClr val="000000"/>
                </a:solidFill>
                <a:latin typeface="Arial Narrow"/>
                <a:ea typeface="Arial Narrow"/>
                <a:cs typeface="Arial Narrow"/>
                <a:sym typeface="Arial Narrow"/>
              </a:rPr>
              <a:t>DEEP STALL  /  SUPER STALL</a:t>
            </a:r>
            <a:endParaRPr/>
          </a:p>
        </p:txBody>
      </p:sp>
      <p:pic>
        <p:nvPicPr>
          <p:cNvPr id="2265" name="Google Shape;2265;p56"/>
          <p:cNvPicPr preferRelativeResize="0"/>
          <p:nvPr/>
        </p:nvPicPr>
        <p:blipFill rotWithShape="1">
          <a:blip r:embed="rId3">
            <a:alphaModFix/>
          </a:blip>
          <a:srcRect b="0" l="0" r="0" t="0"/>
          <a:stretch/>
        </p:blipFill>
        <p:spPr>
          <a:xfrm>
            <a:off x="0" y="1643062"/>
            <a:ext cx="9144000" cy="5194300"/>
          </a:xfrm>
          <a:prstGeom prst="rect">
            <a:avLst/>
          </a:prstGeom>
          <a:noFill/>
          <a:ln>
            <a:noFill/>
          </a:ln>
        </p:spPr>
      </p:pic>
      <p:sp>
        <p:nvSpPr>
          <p:cNvPr id="2266" name="Google Shape;2266;p56"/>
          <p:cNvSpPr txBox="1"/>
          <p:nvPr/>
        </p:nvSpPr>
        <p:spPr>
          <a:xfrm>
            <a:off x="192087" y="404812"/>
            <a:ext cx="8856662" cy="13684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 jet transport aircraft locked in to a high body angle / angle of attack experiences a massive increase in drag</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associated with reduced lift, and therefore a large reduction in lift /drag ratio.</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This steepens the descent path inducing an even higher angle of attack and drag increase. The results are catastrophic loss of airspeed, and even higher sink rates.</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a:t>
            </a:r>
            <a:endParaRPr/>
          </a:p>
        </p:txBody>
      </p:sp>
    </p:spTree>
  </p:cSld>
  <p:clrMapOvr>
    <a:masterClrMapping/>
  </p:clrMapOvr>
  <p:transition spd="med">
    <p:fade thruBlk="1"/>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271" name="Shape 2271"/>
        <p:cNvGrpSpPr/>
        <p:nvPr/>
      </p:nvGrpSpPr>
      <p:grpSpPr>
        <a:xfrm>
          <a:off x="0" y="0"/>
          <a:ext cx="0" cy="0"/>
          <a:chOff x="0" y="0"/>
          <a:chExt cx="0" cy="0"/>
        </a:xfrm>
      </p:grpSpPr>
    </p:spTree>
  </p:cSld>
  <p:clrMapOvr>
    <a:masterClrMapping/>
  </p:clrMapOvr>
  <p:transition spd="med">
    <p:fade thruBlk="1"/>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276" name="Shape 2276"/>
        <p:cNvGrpSpPr/>
        <p:nvPr/>
      </p:nvGrpSpPr>
      <p:grpSpPr>
        <a:xfrm>
          <a:off x="0" y="0"/>
          <a:ext cx="0" cy="0"/>
          <a:chOff x="0" y="0"/>
          <a:chExt cx="0" cy="0"/>
        </a:xfrm>
      </p:grpSpPr>
      <p:sp>
        <p:nvSpPr>
          <p:cNvPr id="2277" name="Google Shape;2277;p58"/>
          <p:cNvSpPr txBox="1"/>
          <p:nvPr/>
        </p:nvSpPr>
        <p:spPr>
          <a:xfrm>
            <a:off x="87312" y="928687"/>
            <a:ext cx="1841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99" name="Shape 199"/>
        <p:cNvGrpSpPr/>
        <p:nvPr/>
      </p:nvGrpSpPr>
      <p:grpSpPr>
        <a:xfrm>
          <a:off x="0" y="0"/>
          <a:ext cx="0" cy="0"/>
          <a:chOff x="0" y="0"/>
          <a:chExt cx="0" cy="0"/>
        </a:xfrm>
      </p:grpSpPr>
      <p:sp>
        <p:nvSpPr>
          <p:cNvPr id="200" name="Google Shape;200;p12"/>
          <p:cNvSpPr txBox="1"/>
          <p:nvPr>
            <p:ph idx="4294967295" type="title"/>
          </p:nvPr>
        </p:nvSpPr>
        <p:spPr>
          <a:xfrm>
            <a:off x="1504950" y="90487"/>
            <a:ext cx="6034087" cy="5159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Narrow"/>
              <a:buNone/>
            </a:pPr>
            <a:r>
              <a:rPr b="1" i="0" lang="en-US" sz="2800" u="none" cap="none" strike="noStrike">
                <a:solidFill>
                  <a:srgbClr val="000000"/>
                </a:solidFill>
                <a:latin typeface="Arial Narrow"/>
                <a:ea typeface="Arial Narrow"/>
                <a:cs typeface="Arial Narrow"/>
                <a:sym typeface="Arial Narrow"/>
              </a:rPr>
              <a:t>REDUCED  ELEVATOR  EFFECTIVENESS</a:t>
            </a:r>
            <a:endParaRPr/>
          </a:p>
        </p:txBody>
      </p:sp>
      <p:pic>
        <p:nvPicPr>
          <p:cNvPr id="201" name="Google Shape;201;p12"/>
          <p:cNvPicPr preferRelativeResize="0"/>
          <p:nvPr/>
        </p:nvPicPr>
        <p:blipFill rotWithShape="1">
          <a:blip r:embed="rId3">
            <a:alphaModFix/>
          </a:blip>
          <a:srcRect b="0" l="0" r="0" t="0"/>
          <a:stretch/>
        </p:blipFill>
        <p:spPr>
          <a:xfrm>
            <a:off x="0" y="4149725"/>
            <a:ext cx="9144000" cy="2708275"/>
          </a:xfrm>
          <a:prstGeom prst="rect">
            <a:avLst/>
          </a:prstGeom>
          <a:noFill/>
          <a:ln>
            <a:noFill/>
          </a:ln>
        </p:spPr>
      </p:pic>
      <p:sp>
        <p:nvSpPr>
          <p:cNvPr id="202" name="Google Shape;202;p12"/>
          <p:cNvSpPr txBox="1"/>
          <p:nvPr/>
        </p:nvSpPr>
        <p:spPr>
          <a:xfrm>
            <a:off x="34925" y="1387475"/>
            <a:ext cx="9004300" cy="14652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AT SUBSONIC FLOW VELOCITIES, ELEVATOR MOVEMENT CHANGES PRESSURE DISTRIBUTION</a:t>
            </a:r>
            <a:endParaRPr/>
          </a:p>
          <a:p>
            <a:pPr indent="0" lvl="0" marL="0" marR="0" rtl="0" algn="l">
              <a:lnSpc>
                <a:spcPct val="100000"/>
              </a:lnSpc>
              <a:spcBef>
                <a:spcPts val="0"/>
              </a:spcBef>
              <a:spcAft>
                <a:spcPts val="0"/>
              </a:spcAft>
              <a:buClr>
                <a:schemeClr val="dk1"/>
              </a:buClr>
              <a:buSzPts val="1800"/>
              <a:buFont typeface="Times New Roman"/>
              <a:buNone/>
            </a:pPr>
            <a:r>
              <a:t/>
            </a:r>
            <a:endParaRPr b="1" i="0" sz="18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BY TRANSMITTING PRESSURE WAVES WELL AHEAD OF THE AIRCRAFT – THE RELATIVE</a:t>
            </a:r>
            <a:endParaRPr/>
          </a:p>
          <a:p>
            <a:pPr indent="0" lvl="0" marL="0" marR="0" rtl="0" algn="l">
              <a:lnSpc>
                <a:spcPct val="100000"/>
              </a:lnSpc>
              <a:spcBef>
                <a:spcPts val="0"/>
              </a:spcBef>
              <a:spcAft>
                <a:spcPts val="0"/>
              </a:spcAft>
              <a:buClr>
                <a:schemeClr val="dk1"/>
              </a:buClr>
              <a:buSzPts val="1800"/>
              <a:buFont typeface="Times New Roman"/>
              <a:buNone/>
            </a:pPr>
            <a:r>
              <a:t/>
            </a:r>
            <a:endParaRPr b="1" i="0" sz="18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AIRFLOW MAKES SMOOTH, SMALL PATH  ADJUSTMENTS  WELL BEFORE PASSING  THE TAIL .  </a:t>
            </a:r>
            <a:endParaRPr/>
          </a:p>
        </p:txBody>
      </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07" name="Shape 207"/>
        <p:cNvGrpSpPr/>
        <p:nvPr/>
      </p:nvGrpSpPr>
      <p:grpSpPr>
        <a:xfrm>
          <a:off x="0" y="0"/>
          <a:ext cx="0" cy="0"/>
          <a:chOff x="0" y="0"/>
          <a:chExt cx="0" cy="0"/>
        </a:xfrm>
      </p:grpSpPr>
      <p:sp>
        <p:nvSpPr>
          <p:cNvPr id="208" name="Google Shape;208;p13"/>
          <p:cNvSpPr txBox="1"/>
          <p:nvPr>
            <p:ph idx="4294967295" type="title"/>
          </p:nvPr>
        </p:nvSpPr>
        <p:spPr>
          <a:xfrm>
            <a:off x="741362" y="92075"/>
            <a:ext cx="7620000" cy="4429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Narrow"/>
              <a:buNone/>
            </a:pPr>
            <a:r>
              <a:rPr b="1" i="0" lang="en-US" sz="2800" u="none" cap="none" strike="noStrike">
                <a:solidFill>
                  <a:srgbClr val="000000"/>
                </a:solidFill>
                <a:latin typeface="Arial Narrow"/>
                <a:ea typeface="Arial Narrow"/>
                <a:cs typeface="Arial Narrow"/>
                <a:sym typeface="Arial Narrow"/>
              </a:rPr>
              <a:t>REDUCED ELEVATOR EFFECTIVENESS (cont’d)</a:t>
            </a:r>
            <a:endParaRPr/>
          </a:p>
        </p:txBody>
      </p:sp>
      <p:pic>
        <p:nvPicPr>
          <p:cNvPr id="209" name="Google Shape;209;p13"/>
          <p:cNvPicPr preferRelativeResize="0"/>
          <p:nvPr/>
        </p:nvPicPr>
        <p:blipFill rotWithShape="1">
          <a:blip r:embed="rId3">
            <a:alphaModFix/>
          </a:blip>
          <a:srcRect b="0" l="0" r="0" t="0"/>
          <a:stretch/>
        </p:blipFill>
        <p:spPr>
          <a:xfrm flipH="1" rot="10800000">
            <a:off x="0" y="3644900"/>
            <a:ext cx="9144000" cy="3240087"/>
          </a:xfrm>
          <a:prstGeom prst="rect">
            <a:avLst/>
          </a:prstGeom>
          <a:noFill/>
          <a:ln>
            <a:noFill/>
          </a:ln>
        </p:spPr>
      </p:pic>
      <p:sp>
        <p:nvSpPr>
          <p:cNvPr id="210" name="Google Shape;210;p13"/>
          <p:cNvSpPr txBox="1"/>
          <p:nvPr/>
        </p:nvSpPr>
        <p:spPr>
          <a:xfrm>
            <a:off x="85725" y="620712"/>
            <a:ext cx="8923337" cy="27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Flying at high transonic or supersonic velocities, the elevator “keeps pace with” or exceeds the pressure wave</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transmission which is no longer ahead of the aircraft. </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There is no relative airflow adjustment ahead of the elevator.</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total effect of any given elevator deflection is therefore much smaller at supersonic or transonic velocity.</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A larger elevator deflection is therefore required to produce  the same control effect.</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centre of pressure of the elevator moves aft to roughly 50% chord at transonic / supersonic velocities.</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Consequently the pressure pattern is more rectangular rather than triangular.</a:t>
            </a:r>
            <a:endParaRPr/>
          </a:p>
        </p:txBody>
      </p:sp>
      <p:sp>
        <p:nvSpPr>
          <p:cNvPr id="211" name="Google Shape;211;p13"/>
          <p:cNvSpPr/>
          <p:nvPr/>
        </p:nvSpPr>
        <p:spPr>
          <a:xfrm>
            <a:off x="34925" y="7651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2" name="Google Shape;212;p13"/>
          <p:cNvSpPr/>
          <p:nvPr/>
        </p:nvSpPr>
        <p:spPr>
          <a:xfrm>
            <a:off x="34925" y="14986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3" name="Google Shape;213;p13"/>
          <p:cNvSpPr/>
          <p:nvPr/>
        </p:nvSpPr>
        <p:spPr>
          <a:xfrm>
            <a:off x="34925" y="19891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4" name="Google Shape;214;p13"/>
          <p:cNvSpPr/>
          <p:nvPr/>
        </p:nvSpPr>
        <p:spPr>
          <a:xfrm>
            <a:off x="34925" y="246538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5" name="Google Shape;215;p13"/>
          <p:cNvSpPr/>
          <p:nvPr/>
        </p:nvSpPr>
        <p:spPr>
          <a:xfrm>
            <a:off x="34925" y="29670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19" name="Shape 219"/>
        <p:cNvGrpSpPr/>
        <p:nvPr/>
      </p:nvGrpSpPr>
      <p:grpSpPr>
        <a:xfrm>
          <a:off x="0" y="0"/>
          <a:ext cx="0" cy="0"/>
          <a:chOff x="0" y="0"/>
          <a:chExt cx="0" cy="0"/>
        </a:xfrm>
      </p:grpSpPr>
      <p:pic>
        <p:nvPicPr>
          <p:cNvPr id="220" name="Google Shape;220;p14"/>
          <p:cNvPicPr preferRelativeResize="0"/>
          <p:nvPr/>
        </p:nvPicPr>
        <p:blipFill rotWithShape="1">
          <a:blip r:embed="rId3">
            <a:alphaModFix/>
          </a:blip>
          <a:srcRect b="0" l="0" r="0" t="0"/>
          <a:stretch/>
        </p:blipFill>
        <p:spPr>
          <a:xfrm flipH="1" rot="10800000">
            <a:off x="0" y="4005262"/>
            <a:ext cx="9144000" cy="2879725"/>
          </a:xfrm>
          <a:prstGeom prst="rect">
            <a:avLst/>
          </a:prstGeom>
          <a:noFill/>
          <a:ln>
            <a:noFill/>
          </a:ln>
        </p:spPr>
      </p:pic>
      <p:sp>
        <p:nvSpPr>
          <p:cNvPr id="221" name="Google Shape;221;p14"/>
          <p:cNvSpPr txBox="1"/>
          <p:nvPr/>
        </p:nvSpPr>
        <p:spPr>
          <a:xfrm>
            <a:off x="741362" y="92075"/>
            <a:ext cx="7620000" cy="4429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Narrow"/>
              <a:buNone/>
            </a:pPr>
            <a:r>
              <a:rPr b="1" i="0" lang="en-US" sz="2800" u="none">
                <a:solidFill>
                  <a:srgbClr val="000000"/>
                </a:solidFill>
                <a:latin typeface="Arial Narrow"/>
                <a:ea typeface="Arial Narrow"/>
                <a:cs typeface="Arial Narrow"/>
                <a:sym typeface="Arial Narrow"/>
              </a:rPr>
              <a:t>REDUCED ELEVATOR EFFECTIVENESS (cont’d)</a:t>
            </a:r>
            <a:endParaRPr/>
          </a:p>
        </p:txBody>
      </p:sp>
      <p:sp>
        <p:nvSpPr>
          <p:cNvPr id="222" name="Google Shape;222;p14"/>
          <p:cNvSpPr txBox="1"/>
          <p:nvPr/>
        </p:nvSpPr>
        <p:spPr>
          <a:xfrm>
            <a:off x="104775" y="549275"/>
            <a:ext cx="9039225" cy="327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physics of supersonic flow are completely different of from those of subsonic flow. The result is the more rectangular pressure pattern and centre of pressure located at roughly 50% chord as illustrated.</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Movement of the elevator for whatever reason means that a resistance  moment of </a:t>
            </a:r>
            <a:r>
              <a:rPr b="1" i="0" lang="en-US" sz="1400" u="none">
                <a:solidFill>
                  <a:srgbClr val="000000"/>
                </a:solidFill>
                <a:latin typeface="Arial Narrow"/>
                <a:ea typeface="Arial Narrow"/>
                <a:cs typeface="Arial Narrow"/>
                <a:sym typeface="Arial Narrow"/>
              </a:rPr>
              <a:t> </a:t>
            </a:r>
            <a:r>
              <a:rPr b="1" i="0" lang="en-US" sz="1400" u="sng">
                <a:solidFill>
                  <a:srgbClr val="000000"/>
                </a:solidFill>
                <a:latin typeface="Arial Narrow"/>
                <a:ea typeface="Arial Narrow"/>
                <a:cs typeface="Arial Narrow"/>
                <a:sym typeface="Arial Narrow"/>
              </a:rPr>
              <a:t>AERODYNAMIC FORCE MULTIPLIED BY CENTRE OF PRESSURE DISTANCE FROM THE HINGE LINE </a:t>
            </a:r>
            <a:r>
              <a:rPr b="1" i="0" lang="en-US" sz="1600" u="none">
                <a:solidFill>
                  <a:srgbClr val="000000"/>
                </a:solidFill>
                <a:latin typeface="Arial Narrow"/>
                <a:ea typeface="Arial Narrow"/>
                <a:cs typeface="Arial Narrow"/>
                <a:sym typeface="Arial Narrow"/>
              </a:rPr>
              <a:t>must be overcome.</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A given elevator deflection therefore gives a  much higher moment at transonic / supersonic velocity than  at subsonic velocity. The effectiveness of the elevator is also reduced for a given deflection.</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Required elevator deflection is much higher in order to achieve the same result.</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stick forces required to trim or manoeuvre an aircraft at high transonic or supersonic speeds may become</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prohibitive.   </a:t>
            </a:r>
            <a:endParaRPr/>
          </a:p>
        </p:txBody>
      </p:sp>
      <p:sp>
        <p:nvSpPr>
          <p:cNvPr id="223" name="Google Shape;223;p14"/>
          <p:cNvSpPr/>
          <p:nvPr/>
        </p:nvSpPr>
        <p:spPr>
          <a:xfrm>
            <a:off x="34925" y="69215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4" name="Google Shape;224;p14"/>
          <p:cNvSpPr/>
          <p:nvPr/>
        </p:nvSpPr>
        <p:spPr>
          <a:xfrm>
            <a:off x="34925" y="14128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5" name="Google Shape;225;p14"/>
          <p:cNvSpPr/>
          <p:nvPr/>
        </p:nvSpPr>
        <p:spPr>
          <a:xfrm>
            <a:off x="36512" y="21621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6" name="Google Shape;226;p14"/>
          <p:cNvSpPr/>
          <p:nvPr/>
        </p:nvSpPr>
        <p:spPr>
          <a:xfrm>
            <a:off x="34925" y="28956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7" name="Google Shape;227;p14"/>
          <p:cNvSpPr/>
          <p:nvPr/>
        </p:nvSpPr>
        <p:spPr>
          <a:xfrm>
            <a:off x="36512" y="340042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31" name="Shape 231"/>
        <p:cNvGrpSpPr/>
        <p:nvPr/>
      </p:nvGrpSpPr>
      <p:grpSpPr>
        <a:xfrm>
          <a:off x="0" y="0"/>
          <a:ext cx="0" cy="0"/>
          <a:chOff x="0" y="0"/>
          <a:chExt cx="0" cy="0"/>
        </a:xfrm>
      </p:grpSpPr>
      <p:sp>
        <p:nvSpPr>
          <p:cNvPr id="232" name="Google Shape;232;p15"/>
          <p:cNvSpPr txBox="1"/>
          <p:nvPr>
            <p:ph idx="4294967295" type="title"/>
          </p:nvPr>
        </p:nvSpPr>
        <p:spPr>
          <a:xfrm>
            <a:off x="1331912" y="73025"/>
            <a:ext cx="6415087" cy="4429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Narrow"/>
              <a:buNone/>
            </a:pPr>
            <a:r>
              <a:rPr b="1" i="0" lang="en-US" sz="2800" u="none" cap="none" strike="noStrike">
                <a:solidFill>
                  <a:srgbClr val="000000"/>
                </a:solidFill>
                <a:latin typeface="Arial Narrow"/>
                <a:ea typeface="Arial Narrow"/>
                <a:cs typeface="Arial Narrow"/>
                <a:sym typeface="Arial Narrow"/>
              </a:rPr>
              <a:t>USE OF VARIABLE INCIDENCE STABILISER</a:t>
            </a:r>
            <a:endParaRPr/>
          </a:p>
        </p:txBody>
      </p:sp>
      <p:pic>
        <p:nvPicPr>
          <p:cNvPr id="233" name="Google Shape;233;p15"/>
          <p:cNvPicPr preferRelativeResize="0"/>
          <p:nvPr/>
        </p:nvPicPr>
        <p:blipFill rotWithShape="1">
          <a:blip r:embed="rId3">
            <a:alphaModFix/>
          </a:blip>
          <a:srcRect b="0" l="0" r="0" t="0"/>
          <a:stretch/>
        </p:blipFill>
        <p:spPr>
          <a:xfrm>
            <a:off x="0" y="2232025"/>
            <a:ext cx="9144001" cy="4652962"/>
          </a:xfrm>
          <a:prstGeom prst="rect">
            <a:avLst/>
          </a:prstGeom>
          <a:noFill/>
          <a:ln>
            <a:noFill/>
          </a:ln>
        </p:spPr>
      </p:pic>
      <p:sp>
        <p:nvSpPr>
          <p:cNvPr id="234" name="Google Shape;234;p15"/>
          <p:cNvSpPr txBox="1"/>
          <p:nvPr/>
        </p:nvSpPr>
        <p:spPr>
          <a:xfrm>
            <a:off x="88900" y="425450"/>
            <a:ext cx="9055100" cy="179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use of separately hinged elevator and  also a separate  trim tab create a  predisposition  to shock wave formation on those relatively small separate surfaces, due to the large deflection angles required in different directions.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larger distance from the hinge points to the centre of pressure of each separate surface create heavy hinge moments.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Early types of variable incidence horizontal stabilisers used a separate elevator, but the stabiliser angle of incidence was controlled by the cockpit pitch trim wheel. The result was less  trim drag and shock wave activity due to the minute angular</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stabiliser deflection.     </a:t>
            </a:r>
            <a:endParaRPr/>
          </a:p>
        </p:txBody>
      </p:sp>
      <p:sp>
        <p:nvSpPr>
          <p:cNvPr id="235" name="Google Shape;235;p15"/>
          <p:cNvSpPr/>
          <p:nvPr/>
        </p:nvSpPr>
        <p:spPr>
          <a:xfrm>
            <a:off x="36512" y="16287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36" name="Google Shape;236;p15"/>
          <p:cNvSpPr/>
          <p:nvPr/>
        </p:nvSpPr>
        <p:spPr>
          <a:xfrm>
            <a:off x="34925" y="11969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37" name="Google Shape;237;p15"/>
          <p:cNvSpPr/>
          <p:nvPr/>
        </p:nvSpPr>
        <p:spPr>
          <a:xfrm>
            <a:off x="34925" y="5492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theme/theme1.xml><?xml version="1.0" encoding="utf-8"?>
<a:theme xmlns:a="http://schemas.openxmlformats.org/drawingml/2006/main" xmlns:r="http://schemas.openxmlformats.org/officeDocument/2006/relationships" name="1_Presenting A Technical Report - Dale Carnegie Training (R)">
  <a:themeElements>
    <a:clrScheme name="Presenting A Technical Report - Dale Carnegie Training (R)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mpetition">
  <a:themeElements>
    <a:clrScheme name="Competition">
      <a:dk1>
        <a:srgbClr val="FFFFFF"/>
      </a:dk1>
      <a:lt1>
        <a:srgbClr val="FF9900"/>
      </a:lt1>
      <a:dk2>
        <a:srgbClr val="FFFF99"/>
      </a:dk2>
      <a:lt2>
        <a:srgbClr val="800000"/>
      </a:lt2>
      <a:accent1>
        <a:srgbClr val="FF5050"/>
      </a:accent1>
      <a:accent2>
        <a:srgbClr val="CC3300"/>
      </a:accent2>
      <a:accent3>
        <a:srgbClr val="FF9900"/>
      </a:accent3>
      <a:accent4>
        <a:srgbClr val="FF5050"/>
      </a:accent4>
      <a:accent5>
        <a:srgbClr val="CC3300"/>
      </a:accent5>
      <a:accent6>
        <a:srgbClr val="FF9900"/>
      </a:accent6>
      <a:hlink>
        <a:srgbClr val="FFFF99"/>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